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257" r:id="rId4"/>
    <p:sldId id="279" r:id="rId5"/>
    <p:sldId id="280" r:id="rId6"/>
    <p:sldId id="281" r:id="rId7"/>
    <p:sldId id="282" r:id="rId8"/>
    <p:sldId id="258" r:id="rId9"/>
    <p:sldId id="285" r:id="rId10"/>
    <p:sldId id="270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9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267" r:id="rId36"/>
    <p:sldId id="301" r:id="rId37"/>
    <p:sldId id="268" r:id="rId38"/>
    <p:sldId id="30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67F94-C4A7-406B-A242-68E96FAB063C}" v="104" dt="2021-05-16T12:40:51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Kiểu Sán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fice 365" userId="db1ca113-f1a5-416f-9857-330c728281bb" providerId="ADAL" clId="{DFB67F94-C4A7-406B-A242-68E96FAB063C}"/>
    <pc:docChg chg="undo custSel addSld delSld modSld">
      <pc:chgData name="Office 365" userId="db1ca113-f1a5-416f-9857-330c728281bb" providerId="ADAL" clId="{DFB67F94-C4A7-406B-A242-68E96FAB063C}" dt="2021-05-16T12:42:12.679" v="618" actId="26606"/>
      <pc:docMkLst>
        <pc:docMk/>
      </pc:docMkLst>
      <pc:sldChg chg="addSp delSp modSp new mod setBg">
        <pc:chgData name="Office 365" userId="db1ca113-f1a5-416f-9857-330c728281bb" providerId="ADAL" clId="{DFB67F94-C4A7-406B-A242-68E96FAB063C}" dt="2021-05-13T13:46:22.252" v="24" actId="26606"/>
        <pc:sldMkLst>
          <pc:docMk/>
          <pc:sldMk cId="3205276129" sldId="269"/>
        </pc:sldMkLst>
        <pc:spChg chg="mod">
          <ac:chgData name="Office 365" userId="db1ca113-f1a5-416f-9857-330c728281bb" providerId="ADAL" clId="{DFB67F94-C4A7-406B-A242-68E96FAB063C}" dt="2021-05-13T13:46:22.252" v="24" actId="26606"/>
          <ac:spMkLst>
            <pc:docMk/>
            <pc:sldMk cId="3205276129" sldId="269"/>
            <ac:spMk id="2" creationId="{7D7C2D8B-24E0-4702-B9DC-03464183DD1A}"/>
          </ac:spMkLst>
        </pc:spChg>
        <pc:spChg chg="del">
          <ac:chgData name="Office 365" userId="db1ca113-f1a5-416f-9857-330c728281bb" providerId="ADAL" clId="{DFB67F94-C4A7-406B-A242-68E96FAB063C}" dt="2021-05-13T13:45:21.439" v="21" actId="26606"/>
          <ac:spMkLst>
            <pc:docMk/>
            <pc:sldMk cId="3205276129" sldId="269"/>
            <ac:spMk id="3" creationId="{BBFAD158-78C0-4BFE-99A3-C256DAF566B0}"/>
          </ac:spMkLst>
        </pc:spChg>
        <pc:spChg chg="add del">
          <ac:chgData name="Office 365" userId="db1ca113-f1a5-416f-9857-330c728281bb" providerId="ADAL" clId="{DFB67F94-C4A7-406B-A242-68E96FAB063C}" dt="2021-05-13T13:46:22.252" v="24" actId="26606"/>
          <ac:spMkLst>
            <pc:docMk/>
            <pc:sldMk cId="3205276129" sldId="269"/>
            <ac:spMk id="10" creationId="{2CCAFB3E-E6E2-4587-A5FC-061F9AED9AF2}"/>
          </ac:spMkLst>
        </pc:spChg>
        <pc:spChg chg="add del">
          <ac:chgData name="Office 365" userId="db1ca113-f1a5-416f-9857-330c728281bb" providerId="ADAL" clId="{DFB67F94-C4A7-406B-A242-68E96FAB063C}" dt="2021-05-13T13:46:22.252" v="24" actId="26606"/>
          <ac:spMkLst>
            <pc:docMk/>
            <pc:sldMk cId="3205276129" sldId="269"/>
            <ac:spMk id="14" creationId="{640086A0-762B-44EE-AA70-A7268A72ACC3}"/>
          </ac:spMkLst>
        </pc:spChg>
        <pc:spChg chg="add">
          <ac:chgData name="Office 365" userId="db1ca113-f1a5-416f-9857-330c728281bb" providerId="ADAL" clId="{DFB67F94-C4A7-406B-A242-68E96FAB063C}" dt="2021-05-13T13:46:22.252" v="24" actId="26606"/>
          <ac:spMkLst>
            <pc:docMk/>
            <pc:sldMk cId="3205276129" sldId="269"/>
            <ac:spMk id="19" creationId="{1ED8053C-AF28-403A-90F2-67A100EDECE4}"/>
          </ac:spMkLst>
        </pc:spChg>
        <pc:spChg chg="add">
          <ac:chgData name="Office 365" userId="db1ca113-f1a5-416f-9857-330c728281bb" providerId="ADAL" clId="{DFB67F94-C4A7-406B-A242-68E96FAB063C}" dt="2021-05-13T13:46:22.252" v="24" actId="26606"/>
          <ac:spMkLst>
            <pc:docMk/>
            <pc:sldMk cId="3205276129" sldId="269"/>
            <ac:spMk id="21" creationId="{10BCDCE7-03A4-438B-9B4A-0F5E37C4C1AF}"/>
          </ac:spMkLst>
        </pc:spChg>
        <pc:picChg chg="add mod">
          <ac:chgData name="Office 365" userId="db1ca113-f1a5-416f-9857-330c728281bb" providerId="ADAL" clId="{DFB67F94-C4A7-406B-A242-68E96FAB063C}" dt="2021-05-13T13:46:22.252" v="24" actId="26606"/>
          <ac:picMkLst>
            <pc:docMk/>
            <pc:sldMk cId="3205276129" sldId="269"/>
            <ac:picMk id="5" creationId="{9A73811D-46E1-41E6-B057-F20A11276919}"/>
          </ac:picMkLst>
        </pc:picChg>
        <pc:picChg chg="add mod ord">
          <ac:chgData name="Office 365" userId="db1ca113-f1a5-416f-9857-330c728281bb" providerId="ADAL" clId="{DFB67F94-C4A7-406B-A242-68E96FAB063C}" dt="2021-05-13T13:46:22.252" v="24" actId="26606"/>
          <ac:picMkLst>
            <pc:docMk/>
            <pc:sldMk cId="3205276129" sldId="269"/>
            <ac:picMk id="7" creationId="{FAB4B430-D7BC-4D60-87B3-5221B001DF65}"/>
          </ac:picMkLst>
        </pc:picChg>
        <pc:picChg chg="add del">
          <ac:chgData name="Office 365" userId="db1ca113-f1a5-416f-9857-330c728281bb" providerId="ADAL" clId="{DFB67F94-C4A7-406B-A242-68E96FAB063C}" dt="2021-05-13T13:46:22.252" v="24" actId="26606"/>
          <ac:picMkLst>
            <pc:docMk/>
            <pc:sldMk cId="3205276129" sldId="269"/>
            <ac:picMk id="12" creationId="{5975841F-9161-4650-BCE5-20FFE7E29615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3T13:54:37.580" v="34" actId="26606"/>
        <pc:sldMkLst>
          <pc:docMk/>
          <pc:sldMk cId="2817486499" sldId="270"/>
        </pc:sldMkLst>
        <pc:spChg chg="mod">
          <ac:chgData name="Office 365" userId="db1ca113-f1a5-416f-9857-330c728281bb" providerId="ADAL" clId="{DFB67F94-C4A7-406B-A242-68E96FAB063C}" dt="2021-05-13T13:54:37.580" v="34" actId="26606"/>
          <ac:spMkLst>
            <pc:docMk/>
            <pc:sldMk cId="2817486499" sldId="270"/>
            <ac:spMk id="2" creationId="{97727162-FEA4-4CC9-8421-EE59859D7547}"/>
          </ac:spMkLst>
        </pc:spChg>
        <pc:spChg chg="del">
          <ac:chgData name="Office 365" userId="db1ca113-f1a5-416f-9857-330c728281bb" providerId="ADAL" clId="{DFB67F94-C4A7-406B-A242-68E96FAB063C}" dt="2021-05-13T13:44:24.494" v="18" actId="26606"/>
          <ac:spMkLst>
            <pc:docMk/>
            <pc:sldMk cId="2817486499" sldId="270"/>
            <ac:spMk id="3" creationId="{051BF1D5-B9F1-405A-880A-7AF65A65F374}"/>
          </ac:spMkLst>
        </pc:spChg>
        <pc:spChg chg="add del">
          <ac:chgData name="Office 365" userId="db1ca113-f1a5-416f-9857-330c728281bb" providerId="ADAL" clId="{DFB67F94-C4A7-406B-A242-68E96FAB063C}" dt="2021-05-13T13:54:37.580" v="34" actId="26606"/>
          <ac:spMkLst>
            <pc:docMk/>
            <pc:sldMk cId="2817486499" sldId="270"/>
            <ac:spMk id="10" creationId="{35555856-9970-4BC3-9AA9-6A917F53AFBD}"/>
          </ac:spMkLst>
        </pc:spChg>
        <pc:spChg chg="add del">
          <ac:chgData name="Office 365" userId="db1ca113-f1a5-416f-9857-330c728281bb" providerId="ADAL" clId="{DFB67F94-C4A7-406B-A242-68E96FAB063C}" dt="2021-05-13T13:54:37.580" v="34" actId="26606"/>
          <ac:spMkLst>
            <pc:docMk/>
            <pc:sldMk cId="2817486499" sldId="270"/>
            <ac:spMk id="14" creationId="{13722DD7-BA73-4776-93A3-94491FEF7260}"/>
          </ac:spMkLst>
        </pc:spChg>
        <pc:spChg chg="add">
          <ac:chgData name="Office 365" userId="db1ca113-f1a5-416f-9857-330c728281bb" providerId="ADAL" clId="{DFB67F94-C4A7-406B-A242-68E96FAB063C}" dt="2021-05-13T13:54:37.580" v="34" actId="26606"/>
          <ac:spMkLst>
            <pc:docMk/>
            <pc:sldMk cId="2817486499" sldId="270"/>
            <ac:spMk id="19" creationId="{3E443FD7-A66B-4AA0-872D-B088B9BC5F17}"/>
          </ac:spMkLst>
        </pc:spChg>
        <pc:spChg chg="add">
          <ac:chgData name="Office 365" userId="db1ca113-f1a5-416f-9857-330c728281bb" providerId="ADAL" clId="{DFB67F94-C4A7-406B-A242-68E96FAB063C}" dt="2021-05-13T13:54:37.580" v="34" actId="26606"/>
          <ac:spMkLst>
            <pc:docMk/>
            <pc:sldMk cId="2817486499" sldId="270"/>
            <ac:spMk id="21" creationId="{C04BE0EF-3561-49B4-9A29-F283168A91C7}"/>
          </ac:spMkLst>
        </pc:spChg>
        <pc:picChg chg="add mod">
          <ac:chgData name="Office 365" userId="db1ca113-f1a5-416f-9857-330c728281bb" providerId="ADAL" clId="{DFB67F94-C4A7-406B-A242-68E96FAB063C}" dt="2021-05-13T13:54:37.580" v="34" actId="26606"/>
          <ac:picMkLst>
            <pc:docMk/>
            <pc:sldMk cId="2817486499" sldId="270"/>
            <ac:picMk id="7" creationId="{A8028A9F-1E5B-4B49-81E1-A9FD5DBD89B4}"/>
          </ac:picMkLst>
        </pc:picChg>
        <pc:picChg chg="add del">
          <ac:chgData name="Office 365" userId="db1ca113-f1a5-416f-9857-330c728281bb" providerId="ADAL" clId="{DFB67F94-C4A7-406B-A242-68E96FAB063C}" dt="2021-05-13T13:54:37.580" v="34" actId="26606"/>
          <ac:picMkLst>
            <pc:docMk/>
            <pc:sldMk cId="2817486499" sldId="270"/>
            <ac:picMk id="12" creationId="{7F487851-BFAF-46D8-A1ED-50CAD6E46F59}"/>
          </ac:picMkLst>
        </pc:picChg>
      </pc:sldChg>
      <pc:sldChg chg="addSp delSp modSp new del mod setBg">
        <pc:chgData name="Office 365" userId="db1ca113-f1a5-416f-9857-330c728281bb" providerId="ADAL" clId="{DFB67F94-C4A7-406B-A242-68E96FAB063C}" dt="2021-05-13T13:55:15.658" v="35" actId="2696"/>
        <pc:sldMkLst>
          <pc:docMk/>
          <pc:sldMk cId="224942203" sldId="271"/>
        </pc:sldMkLst>
        <pc:spChg chg="del">
          <ac:chgData name="Office 365" userId="db1ca113-f1a5-416f-9857-330c728281bb" providerId="ADAL" clId="{DFB67F94-C4A7-406B-A242-68E96FAB063C}" dt="2021-05-13T13:46:56.767" v="27" actId="26606"/>
          <ac:spMkLst>
            <pc:docMk/>
            <pc:sldMk cId="224942203" sldId="271"/>
            <ac:spMk id="2" creationId="{4C748A1A-BDA3-4A72-96A8-6D0555048FFB}"/>
          </ac:spMkLst>
        </pc:spChg>
        <pc:spChg chg="del">
          <ac:chgData name="Office 365" userId="db1ca113-f1a5-416f-9857-330c728281bb" providerId="ADAL" clId="{DFB67F94-C4A7-406B-A242-68E96FAB063C}" dt="2021-05-13T13:46:52.808" v="26" actId="931"/>
          <ac:spMkLst>
            <pc:docMk/>
            <pc:sldMk cId="224942203" sldId="271"/>
            <ac:spMk id="3" creationId="{EF192E5F-E269-4EAA-9180-284E2240642D}"/>
          </ac:spMkLst>
        </pc:spChg>
        <pc:spChg chg="add">
          <ac:chgData name="Office 365" userId="db1ca113-f1a5-416f-9857-330c728281bb" providerId="ADAL" clId="{DFB67F94-C4A7-406B-A242-68E96FAB063C}" dt="2021-05-13T13:46:56.767" v="27" actId="26606"/>
          <ac:spMkLst>
            <pc:docMk/>
            <pc:sldMk cId="224942203" sldId="271"/>
            <ac:spMk id="10" creationId="{B649E800-A5C8-49A0-A453-ED537DA3156A}"/>
          </ac:spMkLst>
        </pc:spChg>
        <pc:spChg chg="add">
          <ac:chgData name="Office 365" userId="db1ca113-f1a5-416f-9857-330c728281bb" providerId="ADAL" clId="{DFB67F94-C4A7-406B-A242-68E96FAB063C}" dt="2021-05-13T13:46:56.767" v="27" actId="26606"/>
          <ac:spMkLst>
            <pc:docMk/>
            <pc:sldMk cId="224942203" sldId="271"/>
            <ac:spMk id="12" creationId="{8BA67DD7-B75D-4A30-90A4-EEA9F64AF11B}"/>
          </ac:spMkLst>
        </pc:spChg>
        <pc:grpChg chg="add">
          <ac:chgData name="Office 365" userId="db1ca113-f1a5-416f-9857-330c728281bb" providerId="ADAL" clId="{DFB67F94-C4A7-406B-A242-68E96FAB063C}" dt="2021-05-13T13:46:56.767" v="27" actId="26606"/>
          <ac:grpSpMkLst>
            <pc:docMk/>
            <pc:sldMk cId="224942203" sldId="271"/>
            <ac:grpSpMk id="14" creationId="{E8C5FC48-0A3C-4D6D-A0D5-EEE93213DBBE}"/>
          </ac:grpSpMkLst>
        </pc:grpChg>
        <pc:picChg chg="add mod">
          <ac:chgData name="Office 365" userId="db1ca113-f1a5-416f-9857-330c728281bb" providerId="ADAL" clId="{DFB67F94-C4A7-406B-A242-68E96FAB063C}" dt="2021-05-13T13:46:56.767" v="27" actId="26606"/>
          <ac:picMkLst>
            <pc:docMk/>
            <pc:sldMk cId="224942203" sldId="271"/>
            <ac:picMk id="5" creationId="{4CF800D3-24F6-4DE0-85BE-118B9E05946D}"/>
          </ac:picMkLst>
        </pc:picChg>
      </pc:sldChg>
      <pc:sldChg chg="addSp delSp modSp new del mod setBg">
        <pc:chgData name="Office 365" userId="db1ca113-f1a5-416f-9857-330c728281bb" providerId="ADAL" clId="{DFB67F94-C4A7-406B-A242-68E96FAB063C}" dt="2021-05-13T14:05:04.235" v="112" actId="47"/>
        <pc:sldMkLst>
          <pc:docMk/>
          <pc:sldMk cId="3739542892" sldId="272"/>
        </pc:sldMkLst>
        <pc:spChg chg="del">
          <ac:chgData name="Office 365" userId="db1ca113-f1a5-416f-9857-330c728281bb" providerId="ADAL" clId="{DFB67F94-C4A7-406B-A242-68E96FAB063C}" dt="2021-05-13T13:51:44.356" v="30" actId="26606"/>
          <ac:spMkLst>
            <pc:docMk/>
            <pc:sldMk cId="3739542892" sldId="272"/>
            <ac:spMk id="2" creationId="{4151902F-0A7B-4D37-9B9E-05A4A89C9D0A}"/>
          </ac:spMkLst>
        </pc:spChg>
        <pc:spChg chg="del">
          <ac:chgData name="Office 365" userId="db1ca113-f1a5-416f-9857-330c728281bb" providerId="ADAL" clId="{DFB67F94-C4A7-406B-A242-68E96FAB063C}" dt="2021-05-13T13:51:41.435" v="29"/>
          <ac:spMkLst>
            <pc:docMk/>
            <pc:sldMk cId="3739542892" sldId="272"/>
            <ac:spMk id="3" creationId="{D74A5452-7D8F-4E24-9BD1-C4F013ABBA1E}"/>
          </ac:spMkLst>
        </pc:spChg>
        <pc:spChg chg="add del mod">
          <ac:chgData name="Office 365" userId="db1ca113-f1a5-416f-9857-330c728281bb" providerId="ADAL" clId="{DFB67F94-C4A7-406B-A242-68E96FAB063C}" dt="2021-05-13T13:59:42.426" v="67" actId="1076"/>
          <ac:spMkLst>
            <pc:docMk/>
            <pc:sldMk cId="3739542892" sldId="272"/>
            <ac:spMk id="6" creationId="{B5AAC015-AD20-41EB-833A-C28D3234D4B8}"/>
          </ac:spMkLst>
        </pc:spChg>
        <pc:spChg chg="add del mod">
          <ac:chgData name="Office 365" userId="db1ca113-f1a5-416f-9857-330c728281bb" providerId="ADAL" clId="{DFB67F94-C4A7-406B-A242-68E96FAB063C}" dt="2021-05-13T13:59:43.051" v="68"/>
          <ac:spMkLst>
            <pc:docMk/>
            <pc:sldMk cId="3739542892" sldId="272"/>
            <ac:spMk id="7" creationId="{F1C90FC9-D684-468C-AEA6-D1C7C90A7A63}"/>
          </ac:spMkLst>
        </pc:spChg>
        <pc:spChg chg="add">
          <ac:chgData name="Office 365" userId="db1ca113-f1a5-416f-9857-330c728281bb" providerId="ADAL" clId="{DFB67F94-C4A7-406B-A242-68E96FAB063C}" dt="2021-05-13T13:51:44.356" v="30" actId="26606"/>
          <ac:spMkLst>
            <pc:docMk/>
            <pc:sldMk cId="3739542892" sldId="272"/>
            <ac:spMk id="9" creationId="{B649E800-A5C8-49A0-A453-ED537DA3156A}"/>
          </ac:spMkLst>
        </pc:spChg>
        <pc:spChg chg="add del mod">
          <ac:chgData name="Office 365" userId="db1ca113-f1a5-416f-9857-330c728281bb" providerId="ADAL" clId="{DFB67F94-C4A7-406B-A242-68E96FAB063C}" dt="2021-05-13T13:59:41.537" v="66" actId="478"/>
          <ac:spMkLst>
            <pc:docMk/>
            <pc:sldMk cId="3739542892" sldId="272"/>
            <ac:spMk id="10" creationId="{4D6B0E36-49E4-4287-BD3C-5449DEC2C992}"/>
          </ac:spMkLst>
        </pc:spChg>
        <pc:spChg chg="add">
          <ac:chgData name="Office 365" userId="db1ca113-f1a5-416f-9857-330c728281bb" providerId="ADAL" clId="{DFB67F94-C4A7-406B-A242-68E96FAB063C}" dt="2021-05-13T13:51:44.356" v="30" actId="26606"/>
          <ac:spMkLst>
            <pc:docMk/>
            <pc:sldMk cId="3739542892" sldId="272"/>
            <ac:spMk id="11" creationId="{8BA67DD7-B75D-4A30-90A4-EEA9F64AF11B}"/>
          </ac:spMkLst>
        </pc:spChg>
        <pc:grpChg chg="add">
          <ac:chgData name="Office 365" userId="db1ca113-f1a5-416f-9857-330c728281bb" providerId="ADAL" clId="{DFB67F94-C4A7-406B-A242-68E96FAB063C}" dt="2021-05-13T13:51:44.356" v="30" actId="26606"/>
          <ac:grpSpMkLst>
            <pc:docMk/>
            <pc:sldMk cId="3739542892" sldId="272"/>
            <ac:grpSpMk id="13" creationId="{E8C5FC48-0A3C-4D6D-A0D5-EEE93213DBBE}"/>
          </ac:grpSpMkLst>
        </pc:grpChg>
        <pc:picChg chg="add del mod">
          <ac:chgData name="Office 365" userId="db1ca113-f1a5-416f-9857-330c728281bb" providerId="ADAL" clId="{DFB67F94-C4A7-406B-A242-68E96FAB063C}" dt="2021-05-13T13:51:47.333" v="31" actId="478"/>
          <ac:picMkLst>
            <pc:docMk/>
            <pc:sldMk cId="3739542892" sldId="272"/>
            <ac:picMk id="4" creationId="{68BB1629-17E8-4865-9929-1649F05CAED6}"/>
          </ac:picMkLst>
        </pc:picChg>
      </pc:sldChg>
      <pc:sldChg chg="addSp delSp modSp new del mod setBg">
        <pc:chgData name="Office 365" userId="db1ca113-f1a5-416f-9857-330c728281bb" providerId="ADAL" clId="{DFB67F94-C4A7-406B-A242-68E96FAB063C}" dt="2021-05-16T12:34:48.804" v="489" actId="2696"/>
        <pc:sldMkLst>
          <pc:docMk/>
          <pc:sldMk cId="1148307957" sldId="273"/>
        </pc:sldMkLst>
        <pc:spChg chg="mod">
          <ac:chgData name="Office 365" userId="db1ca113-f1a5-416f-9857-330c728281bb" providerId="ADAL" clId="{DFB67F94-C4A7-406B-A242-68E96FAB063C}" dt="2021-05-13T13:55:34.297" v="42" actId="26606"/>
          <ac:spMkLst>
            <pc:docMk/>
            <pc:sldMk cId="1148307957" sldId="273"/>
            <ac:spMk id="2" creationId="{C4B1CE7D-343A-450E-A590-D9D311F8DE35}"/>
          </ac:spMkLst>
        </pc:spChg>
        <pc:spChg chg="add del">
          <ac:chgData name="Office 365" userId="db1ca113-f1a5-416f-9857-330c728281bb" providerId="ADAL" clId="{DFB67F94-C4A7-406B-A242-68E96FAB063C}" dt="2021-05-13T13:55:34.297" v="42" actId="26606"/>
          <ac:spMkLst>
            <pc:docMk/>
            <pc:sldMk cId="1148307957" sldId="273"/>
            <ac:spMk id="3" creationId="{2AC2A1AC-29C2-43A5-A72C-C4664B741096}"/>
          </ac:spMkLst>
        </pc:spChg>
        <pc:spChg chg="add del">
          <ac:chgData name="Office 365" userId="db1ca113-f1a5-416f-9857-330c728281bb" providerId="ADAL" clId="{DFB67F94-C4A7-406B-A242-68E96FAB063C}" dt="2021-05-13T13:55:34.259" v="41" actId="26606"/>
          <ac:spMkLst>
            <pc:docMk/>
            <pc:sldMk cId="1148307957" sldId="273"/>
            <ac:spMk id="9" creationId="{C475749F-F487-4EFB-ABC7-C1359590EB76}"/>
          </ac:spMkLst>
        </pc:spChg>
        <pc:spChg chg="add">
          <ac:chgData name="Office 365" userId="db1ca113-f1a5-416f-9857-330c728281bb" providerId="ADAL" clId="{DFB67F94-C4A7-406B-A242-68E96FAB063C}" dt="2021-05-13T13:55:34.297" v="42" actId="26606"/>
          <ac:spMkLst>
            <pc:docMk/>
            <pc:sldMk cId="1148307957" sldId="273"/>
            <ac:spMk id="11" creationId="{D9C3AAE7-6FFD-46F5-ADEF-683A7F84C0D0}"/>
          </ac:spMkLst>
        </pc:spChg>
        <pc:picChg chg="add del">
          <ac:chgData name="Office 365" userId="db1ca113-f1a5-416f-9857-330c728281bb" providerId="ADAL" clId="{DFB67F94-C4A7-406B-A242-68E96FAB063C}" dt="2021-05-13T13:55:31.896" v="39" actId="26606"/>
          <ac:picMkLst>
            <pc:docMk/>
            <pc:sldMk cId="1148307957" sldId="273"/>
            <ac:picMk id="5" creationId="{B2FDBE07-5CD9-47CF-84FD-A2434683C93F}"/>
          </ac:picMkLst>
        </pc:picChg>
        <pc:picChg chg="add del">
          <ac:chgData name="Office 365" userId="db1ca113-f1a5-416f-9857-330c728281bb" providerId="ADAL" clId="{DFB67F94-C4A7-406B-A242-68E96FAB063C}" dt="2021-05-13T13:55:34.259" v="41" actId="26606"/>
          <ac:picMkLst>
            <pc:docMk/>
            <pc:sldMk cId="1148307957" sldId="273"/>
            <ac:picMk id="7" creationId="{7A9692A7-B736-420A-9B16-C6AF409D0E05}"/>
          </ac:picMkLst>
        </pc:picChg>
        <pc:picChg chg="add">
          <ac:chgData name="Office 365" userId="db1ca113-f1a5-416f-9857-330c728281bb" providerId="ADAL" clId="{DFB67F94-C4A7-406B-A242-68E96FAB063C}" dt="2021-05-13T13:55:34.297" v="42" actId="26606"/>
          <ac:picMkLst>
            <pc:docMk/>
            <pc:sldMk cId="1148307957" sldId="273"/>
            <ac:picMk id="12" creationId="{0150CA5D-657C-42DB-BFF4-65CA43188060}"/>
          </ac:picMkLst>
        </pc:picChg>
      </pc:sldChg>
      <pc:sldChg chg="addSp delSp modSp new del mod setBg">
        <pc:chgData name="Office 365" userId="db1ca113-f1a5-416f-9857-330c728281bb" providerId="ADAL" clId="{DFB67F94-C4A7-406B-A242-68E96FAB063C}" dt="2021-05-16T12:34:51.205" v="490" actId="2696"/>
        <pc:sldMkLst>
          <pc:docMk/>
          <pc:sldMk cId="3358426284" sldId="274"/>
        </pc:sldMkLst>
        <pc:spChg chg="del mod">
          <ac:chgData name="Office 365" userId="db1ca113-f1a5-416f-9857-330c728281bb" providerId="ADAL" clId="{DFB67F94-C4A7-406B-A242-68E96FAB063C}" dt="2021-05-13T13:56:28.664" v="46" actId="478"/>
          <ac:spMkLst>
            <pc:docMk/>
            <pc:sldMk cId="3358426284" sldId="274"/>
            <ac:spMk id="2" creationId="{73B91F92-547E-4475-9C73-6F3CC5C8F224}"/>
          </ac:spMkLst>
        </pc:spChg>
        <pc:spChg chg="mod ord">
          <ac:chgData name="Office 365" userId="db1ca113-f1a5-416f-9857-330c728281bb" providerId="ADAL" clId="{DFB67F94-C4A7-406B-A242-68E96FAB063C}" dt="2021-05-13T14:03:02.158" v="102" actId="26606"/>
          <ac:spMkLst>
            <pc:docMk/>
            <pc:sldMk cId="3358426284" sldId="274"/>
            <ac:spMk id="3" creationId="{E602C338-CCCE-4ABA-AA60-682E89DCC081}"/>
          </ac:spMkLst>
        </pc:spChg>
        <pc:spChg chg="add del">
          <ac:chgData name="Office 365" userId="db1ca113-f1a5-416f-9857-330c728281bb" providerId="ADAL" clId="{DFB67F94-C4A7-406B-A242-68E96FAB063C}" dt="2021-05-13T13:56:33.674" v="51" actId="26606"/>
          <ac:spMkLst>
            <pc:docMk/>
            <pc:sldMk cId="3358426284" sldId="274"/>
            <ac:spMk id="10" creationId="{91F32EBA-ED97-466E-8CFA-8382584155D0}"/>
          </ac:spMkLst>
        </pc:spChg>
        <pc:spChg chg="add del">
          <ac:chgData name="Office 365" userId="db1ca113-f1a5-416f-9857-330c728281bb" providerId="ADAL" clId="{DFB67F94-C4A7-406B-A242-68E96FAB063C}" dt="2021-05-13T13:56:33.674" v="51" actId="26606"/>
          <ac:spMkLst>
            <pc:docMk/>
            <pc:sldMk cId="3358426284" sldId="274"/>
            <ac:spMk id="12" creationId="{62A38935-BB53-4DF7-A56E-48DD25B685D7}"/>
          </ac:spMkLst>
        </pc:spChg>
        <pc:spChg chg="add del">
          <ac:chgData name="Office 365" userId="db1ca113-f1a5-416f-9857-330c728281bb" providerId="ADAL" clId="{DFB67F94-C4A7-406B-A242-68E96FAB063C}" dt="2021-05-13T13:56:32.906" v="48" actId="26606"/>
          <ac:spMkLst>
            <pc:docMk/>
            <pc:sldMk cId="3358426284" sldId="274"/>
            <ac:spMk id="17" creationId="{91F32EBA-ED97-466E-8CFA-8382584155D0}"/>
          </ac:spMkLst>
        </pc:spChg>
        <pc:spChg chg="add del">
          <ac:chgData name="Office 365" userId="db1ca113-f1a5-416f-9857-330c728281bb" providerId="ADAL" clId="{DFB67F94-C4A7-406B-A242-68E96FAB063C}" dt="2021-05-13T13:56:32.906" v="48" actId="26606"/>
          <ac:spMkLst>
            <pc:docMk/>
            <pc:sldMk cId="3358426284" sldId="274"/>
            <ac:spMk id="19" creationId="{62A38935-BB53-4DF7-A56E-48DD25B685D7}"/>
          </ac:spMkLst>
        </pc:spChg>
        <pc:spChg chg="add del">
          <ac:chgData name="Office 365" userId="db1ca113-f1a5-416f-9857-330c728281bb" providerId="ADAL" clId="{DFB67F94-C4A7-406B-A242-68E96FAB063C}" dt="2021-05-13T13:56:33.664" v="50" actId="26606"/>
          <ac:spMkLst>
            <pc:docMk/>
            <pc:sldMk cId="3358426284" sldId="274"/>
            <ac:spMk id="21" creationId="{EFA5A327-531A-495C-BCA7-27F04811AF4B}"/>
          </ac:spMkLst>
        </pc:spChg>
        <pc:spChg chg="add del">
          <ac:chgData name="Office 365" userId="db1ca113-f1a5-416f-9857-330c728281bb" providerId="ADAL" clId="{DFB67F94-C4A7-406B-A242-68E96FAB063C}" dt="2021-05-13T13:56:33.664" v="50" actId="26606"/>
          <ac:spMkLst>
            <pc:docMk/>
            <pc:sldMk cId="3358426284" sldId="274"/>
            <ac:spMk id="22" creationId="{91F32EBA-ED97-466E-8CFA-8382584155D0}"/>
          </ac:spMkLst>
        </pc:spChg>
        <pc:spChg chg="add del">
          <ac:chgData name="Office 365" userId="db1ca113-f1a5-416f-9857-330c728281bb" providerId="ADAL" clId="{DFB67F94-C4A7-406B-A242-68E96FAB063C}" dt="2021-05-13T13:56:33.664" v="50" actId="26606"/>
          <ac:spMkLst>
            <pc:docMk/>
            <pc:sldMk cId="3358426284" sldId="274"/>
            <ac:spMk id="23" creationId="{09C89D1D-8C73-4FE3-BB9A-0A66D0F9C2FF}"/>
          </ac:spMkLst>
        </pc:spChg>
        <pc:spChg chg="add del">
          <ac:chgData name="Office 365" userId="db1ca113-f1a5-416f-9857-330c728281bb" providerId="ADAL" clId="{DFB67F94-C4A7-406B-A242-68E96FAB063C}" dt="2021-05-13T13:56:33.664" v="50" actId="26606"/>
          <ac:spMkLst>
            <pc:docMk/>
            <pc:sldMk cId="3358426284" sldId="274"/>
            <ac:spMk id="24" creationId="{4300F7B2-2FBB-4B65-B588-6331766027CB}"/>
          </ac:spMkLst>
        </pc:spChg>
        <pc:spChg chg="add del">
          <ac:chgData name="Office 365" userId="db1ca113-f1a5-416f-9857-330c728281bb" providerId="ADAL" clId="{DFB67F94-C4A7-406B-A242-68E96FAB063C}" dt="2021-05-13T13:56:47.589" v="53" actId="26606"/>
          <ac:spMkLst>
            <pc:docMk/>
            <pc:sldMk cId="3358426284" sldId="274"/>
            <ac:spMk id="26" creationId="{91F32EBA-ED97-466E-8CFA-8382584155D0}"/>
          </ac:spMkLst>
        </pc:spChg>
        <pc:spChg chg="add del">
          <ac:chgData name="Office 365" userId="db1ca113-f1a5-416f-9857-330c728281bb" providerId="ADAL" clId="{DFB67F94-C4A7-406B-A242-68E96FAB063C}" dt="2021-05-13T13:56:47.589" v="53" actId="26606"/>
          <ac:spMkLst>
            <pc:docMk/>
            <pc:sldMk cId="3358426284" sldId="274"/>
            <ac:spMk id="27" creationId="{62A38935-BB53-4DF7-A56E-48DD25B685D7}"/>
          </ac:spMkLst>
        </pc:spChg>
        <pc:spChg chg="add del">
          <ac:chgData name="Office 365" userId="db1ca113-f1a5-416f-9857-330c728281bb" providerId="ADAL" clId="{DFB67F94-C4A7-406B-A242-68E96FAB063C}" dt="2021-05-13T13:58:19.718" v="61" actId="26606"/>
          <ac:spMkLst>
            <pc:docMk/>
            <pc:sldMk cId="3358426284" sldId="274"/>
            <ac:spMk id="32" creationId="{91F32EBA-ED97-466E-8CFA-8382584155D0}"/>
          </ac:spMkLst>
        </pc:spChg>
        <pc:spChg chg="add del">
          <ac:chgData name="Office 365" userId="db1ca113-f1a5-416f-9857-330c728281bb" providerId="ADAL" clId="{DFB67F94-C4A7-406B-A242-68E96FAB063C}" dt="2021-05-13T13:58:19.718" v="61" actId="26606"/>
          <ac:spMkLst>
            <pc:docMk/>
            <pc:sldMk cId="3358426284" sldId="274"/>
            <ac:spMk id="34" creationId="{62A38935-BB53-4DF7-A56E-48DD25B685D7}"/>
          </ac:spMkLst>
        </pc:spChg>
        <pc:spChg chg="add del">
          <ac:chgData name="Office 365" userId="db1ca113-f1a5-416f-9857-330c728281bb" providerId="ADAL" clId="{DFB67F94-C4A7-406B-A242-68E96FAB063C}" dt="2021-05-13T13:58:19.706" v="60" actId="26606"/>
          <ac:spMkLst>
            <pc:docMk/>
            <pc:sldMk cId="3358426284" sldId="274"/>
            <ac:spMk id="39" creationId="{91F32EBA-ED97-466E-8CFA-8382584155D0}"/>
          </ac:spMkLst>
        </pc:spChg>
        <pc:spChg chg="add del">
          <ac:chgData name="Office 365" userId="db1ca113-f1a5-416f-9857-330c728281bb" providerId="ADAL" clId="{DFB67F94-C4A7-406B-A242-68E96FAB063C}" dt="2021-05-13T13:58:19.706" v="60" actId="26606"/>
          <ac:spMkLst>
            <pc:docMk/>
            <pc:sldMk cId="3358426284" sldId="274"/>
            <ac:spMk id="41" creationId="{4300F7B2-2FBB-4B65-B588-6331766027CB}"/>
          </ac:spMkLst>
        </pc:spChg>
        <pc:spChg chg="add del">
          <ac:chgData name="Office 365" userId="db1ca113-f1a5-416f-9857-330c728281bb" providerId="ADAL" clId="{DFB67F94-C4A7-406B-A242-68E96FAB063C}" dt="2021-05-13T13:58:19.706" v="60" actId="26606"/>
          <ac:spMkLst>
            <pc:docMk/>
            <pc:sldMk cId="3358426284" sldId="274"/>
            <ac:spMk id="43" creationId="{EFA5A327-531A-495C-BCA7-27F04811AF4B}"/>
          </ac:spMkLst>
        </pc:spChg>
        <pc:spChg chg="add del">
          <ac:chgData name="Office 365" userId="db1ca113-f1a5-416f-9857-330c728281bb" providerId="ADAL" clId="{DFB67F94-C4A7-406B-A242-68E96FAB063C}" dt="2021-05-13T13:58:19.706" v="60" actId="26606"/>
          <ac:spMkLst>
            <pc:docMk/>
            <pc:sldMk cId="3358426284" sldId="274"/>
            <ac:spMk id="45" creationId="{09C89D1D-8C73-4FE3-BB9A-0A66D0F9C2FF}"/>
          </ac:spMkLst>
        </pc:spChg>
        <pc:spChg chg="add del">
          <ac:chgData name="Office 365" userId="db1ca113-f1a5-416f-9857-330c728281bb" providerId="ADAL" clId="{DFB67F94-C4A7-406B-A242-68E96FAB063C}" dt="2021-05-13T14:00:58.069" v="84" actId="26606"/>
          <ac:spMkLst>
            <pc:docMk/>
            <pc:sldMk cId="3358426284" sldId="274"/>
            <ac:spMk id="47" creationId="{91F32EBA-ED97-466E-8CFA-8382584155D0}"/>
          </ac:spMkLst>
        </pc:spChg>
        <pc:spChg chg="add del">
          <ac:chgData name="Office 365" userId="db1ca113-f1a5-416f-9857-330c728281bb" providerId="ADAL" clId="{DFB67F94-C4A7-406B-A242-68E96FAB063C}" dt="2021-05-13T14:00:58.069" v="84" actId="26606"/>
          <ac:spMkLst>
            <pc:docMk/>
            <pc:sldMk cId="3358426284" sldId="274"/>
            <ac:spMk id="48" creationId="{62A38935-BB53-4DF7-A56E-48DD25B685D7}"/>
          </ac:spMkLst>
        </pc:spChg>
        <pc:spChg chg="add del">
          <ac:chgData name="Office 365" userId="db1ca113-f1a5-416f-9857-330c728281bb" providerId="ADAL" clId="{DFB67F94-C4A7-406B-A242-68E96FAB063C}" dt="2021-05-13T14:00:45.828" v="71" actId="26606"/>
          <ac:spMkLst>
            <pc:docMk/>
            <pc:sldMk cId="3358426284" sldId="274"/>
            <ac:spMk id="53" creationId="{6EFFF4A2-EB01-4738-9824-8D9A72A51BB9}"/>
          </ac:spMkLst>
        </pc:spChg>
        <pc:spChg chg="add del">
          <ac:chgData name="Office 365" userId="db1ca113-f1a5-416f-9857-330c728281bb" providerId="ADAL" clId="{DFB67F94-C4A7-406B-A242-68E96FAB063C}" dt="2021-05-13T14:00:54.563" v="79" actId="26606"/>
          <ac:spMkLst>
            <pc:docMk/>
            <pc:sldMk cId="3358426284" sldId="274"/>
            <ac:spMk id="59" creationId="{BD2BFF02-DF78-4F07-B176-52514E13127D}"/>
          </ac:spMkLst>
        </pc:spChg>
        <pc:spChg chg="add del">
          <ac:chgData name="Office 365" userId="db1ca113-f1a5-416f-9857-330c728281bb" providerId="ADAL" clId="{DFB67F94-C4A7-406B-A242-68E96FAB063C}" dt="2021-05-13T14:00:54.563" v="79" actId="26606"/>
          <ac:spMkLst>
            <pc:docMk/>
            <pc:sldMk cId="3358426284" sldId="274"/>
            <ac:spMk id="61" creationId="{0DB06EAB-7D8C-403A-86C5-B5FD79A13650}"/>
          </ac:spMkLst>
        </pc:spChg>
        <pc:spChg chg="add del">
          <ac:chgData name="Office 365" userId="db1ca113-f1a5-416f-9857-330c728281bb" providerId="ADAL" clId="{DFB67F94-C4A7-406B-A242-68E96FAB063C}" dt="2021-05-13T14:00:49.910" v="73" actId="26606"/>
          <ac:spMkLst>
            <pc:docMk/>
            <pc:sldMk cId="3358426284" sldId="274"/>
            <ac:spMk id="62" creationId="{04695F26-39DB-450E-B464-9C76CD233B36}"/>
          </ac:spMkLst>
        </pc:spChg>
        <pc:spChg chg="add del">
          <ac:chgData name="Office 365" userId="db1ca113-f1a5-416f-9857-330c728281bb" providerId="ADAL" clId="{DFB67F94-C4A7-406B-A242-68E96FAB063C}" dt="2021-05-13T14:00:49.910" v="73" actId="26606"/>
          <ac:spMkLst>
            <pc:docMk/>
            <pc:sldMk cId="3358426284" sldId="274"/>
            <ac:spMk id="63" creationId="{2F42E55F-A297-474F-AF2D-6D3A15822BCA}"/>
          </ac:spMkLst>
        </pc:spChg>
        <pc:spChg chg="add del">
          <ac:chgData name="Office 365" userId="db1ca113-f1a5-416f-9857-330c728281bb" providerId="ADAL" clId="{DFB67F94-C4A7-406B-A242-68E96FAB063C}" dt="2021-05-13T14:00:50.698" v="75" actId="26606"/>
          <ac:spMkLst>
            <pc:docMk/>
            <pc:sldMk cId="3358426284" sldId="274"/>
            <ac:spMk id="66" creationId="{6EFFF4A2-EB01-4738-9824-8D9A72A51BB9}"/>
          </ac:spMkLst>
        </pc:spChg>
        <pc:spChg chg="add del">
          <ac:chgData name="Office 365" userId="db1ca113-f1a5-416f-9857-330c728281bb" providerId="ADAL" clId="{DFB67F94-C4A7-406B-A242-68E96FAB063C}" dt="2021-05-13T14:00:50.698" v="75" actId="26606"/>
          <ac:spMkLst>
            <pc:docMk/>
            <pc:sldMk cId="3358426284" sldId="274"/>
            <ac:spMk id="67" creationId="{23D97D8B-CFC5-431A-AA32-93C4522A6EE6}"/>
          </ac:spMkLst>
        </pc:spChg>
        <pc:spChg chg="add del">
          <ac:chgData name="Office 365" userId="db1ca113-f1a5-416f-9857-330c728281bb" providerId="ADAL" clId="{DFB67F94-C4A7-406B-A242-68E96FAB063C}" dt="2021-05-13T14:00:52.786" v="77" actId="26606"/>
          <ac:spMkLst>
            <pc:docMk/>
            <pc:sldMk cId="3358426284" sldId="274"/>
            <ac:spMk id="71" creationId="{91F32EBA-ED97-466E-8CFA-8382584155D0}"/>
          </ac:spMkLst>
        </pc:spChg>
        <pc:spChg chg="add del">
          <ac:chgData name="Office 365" userId="db1ca113-f1a5-416f-9857-330c728281bb" providerId="ADAL" clId="{DFB67F94-C4A7-406B-A242-68E96FAB063C}" dt="2021-05-13T14:00:52.786" v="77" actId="26606"/>
          <ac:spMkLst>
            <pc:docMk/>
            <pc:sldMk cId="3358426284" sldId="274"/>
            <ac:spMk id="72" creationId="{912C5E87-CB8A-4EB6-9DF9-90164F54C680}"/>
          </ac:spMkLst>
        </pc:spChg>
        <pc:spChg chg="add del">
          <ac:chgData name="Office 365" userId="db1ca113-f1a5-416f-9857-330c728281bb" providerId="ADAL" clId="{DFB67F94-C4A7-406B-A242-68E96FAB063C}" dt="2021-05-13T14:00:54.563" v="79" actId="26606"/>
          <ac:spMkLst>
            <pc:docMk/>
            <pc:sldMk cId="3358426284" sldId="274"/>
            <ac:spMk id="74" creationId="{C4E4288A-DFC8-40A2-90E5-70E851A933AD}"/>
          </ac:spMkLst>
        </pc:spChg>
        <pc:spChg chg="add del">
          <ac:chgData name="Office 365" userId="db1ca113-f1a5-416f-9857-330c728281bb" providerId="ADAL" clId="{DFB67F94-C4A7-406B-A242-68E96FAB063C}" dt="2021-05-13T14:00:55" v="81" actId="26606"/>
          <ac:spMkLst>
            <pc:docMk/>
            <pc:sldMk cId="3358426284" sldId="274"/>
            <ac:spMk id="78" creationId="{91F32EBA-ED97-466E-8CFA-8382584155D0}"/>
          </ac:spMkLst>
        </pc:spChg>
        <pc:spChg chg="add del">
          <ac:chgData name="Office 365" userId="db1ca113-f1a5-416f-9857-330c728281bb" providerId="ADAL" clId="{DFB67F94-C4A7-406B-A242-68E96FAB063C}" dt="2021-05-13T14:00:55" v="81" actId="26606"/>
          <ac:spMkLst>
            <pc:docMk/>
            <pc:sldMk cId="3358426284" sldId="274"/>
            <ac:spMk id="79" creationId="{912C5E87-CB8A-4EB6-9DF9-90164F54C680}"/>
          </ac:spMkLst>
        </pc:spChg>
        <pc:spChg chg="add del">
          <ac:chgData name="Office 365" userId="db1ca113-f1a5-416f-9857-330c728281bb" providerId="ADAL" clId="{DFB67F94-C4A7-406B-A242-68E96FAB063C}" dt="2021-05-13T14:00:58.059" v="83" actId="26606"/>
          <ac:spMkLst>
            <pc:docMk/>
            <pc:sldMk cId="3358426284" sldId="274"/>
            <ac:spMk id="81" creationId="{6EFFF4A2-EB01-4738-9824-8D9A72A51BB9}"/>
          </ac:spMkLst>
        </pc:spChg>
        <pc:spChg chg="add del">
          <ac:chgData name="Office 365" userId="db1ca113-f1a5-416f-9857-330c728281bb" providerId="ADAL" clId="{DFB67F94-C4A7-406B-A242-68E96FAB063C}" dt="2021-05-13T14:00:58.059" v="83" actId="26606"/>
          <ac:spMkLst>
            <pc:docMk/>
            <pc:sldMk cId="3358426284" sldId="274"/>
            <ac:spMk id="82" creationId="{23D97D8B-CFC5-431A-AA32-93C4522A6EE6}"/>
          </ac:spMkLst>
        </pc:spChg>
        <pc:spChg chg="add del">
          <ac:chgData name="Office 365" userId="db1ca113-f1a5-416f-9857-330c728281bb" providerId="ADAL" clId="{DFB67F94-C4A7-406B-A242-68E96FAB063C}" dt="2021-05-13T14:03:02.158" v="102" actId="26606"/>
          <ac:spMkLst>
            <pc:docMk/>
            <pc:sldMk cId="3358426284" sldId="274"/>
            <ac:spMk id="86" creationId="{C95B82D5-A8BB-45BF-BED8-C7B206892100}"/>
          </ac:spMkLst>
        </pc:spChg>
        <pc:spChg chg="add del">
          <ac:chgData name="Office 365" userId="db1ca113-f1a5-416f-9857-330c728281bb" providerId="ADAL" clId="{DFB67F94-C4A7-406B-A242-68E96FAB063C}" dt="2021-05-13T14:03:02.158" v="102" actId="26606"/>
          <ac:spMkLst>
            <pc:docMk/>
            <pc:sldMk cId="3358426284" sldId="274"/>
            <ac:spMk id="87" creationId="{296C61EC-FBF4-4216-BE67-6C864D30A01C}"/>
          </ac:spMkLst>
        </pc:spChg>
        <pc:spChg chg="add del">
          <ac:chgData name="Office 365" userId="db1ca113-f1a5-416f-9857-330c728281bb" providerId="ADAL" clId="{DFB67F94-C4A7-406B-A242-68E96FAB063C}" dt="2021-05-13T14:03:02.158" v="102" actId="26606"/>
          <ac:spMkLst>
            <pc:docMk/>
            <pc:sldMk cId="3358426284" sldId="274"/>
            <ac:spMk id="88" creationId="{39D6C490-0229-4573-9696-B73E5B3A9C33}"/>
          </ac:spMkLst>
        </pc:spChg>
        <pc:spChg chg="add del">
          <ac:chgData name="Office 365" userId="db1ca113-f1a5-416f-9857-330c728281bb" providerId="ADAL" clId="{DFB67F94-C4A7-406B-A242-68E96FAB063C}" dt="2021-05-13T14:02:50.439" v="91" actId="26606"/>
          <ac:spMkLst>
            <pc:docMk/>
            <pc:sldMk cId="3358426284" sldId="274"/>
            <ac:spMk id="93" creationId="{5AAE9118-0436-4488-AC4A-C14DF6A7B6B1}"/>
          </ac:spMkLst>
        </pc:spChg>
        <pc:spChg chg="add del">
          <ac:chgData name="Office 365" userId="db1ca113-f1a5-416f-9857-330c728281bb" providerId="ADAL" clId="{DFB67F94-C4A7-406B-A242-68E96FAB063C}" dt="2021-05-13T14:02:50.439" v="91" actId="26606"/>
          <ac:spMkLst>
            <pc:docMk/>
            <pc:sldMk cId="3358426284" sldId="274"/>
            <ac:spMk id="95" creationId="{1B10F861-B8F1-49C7-BD58-EAB20CEE7F93}"/>
          </ac:spMkLst>
        </pc:spChg>
        <pc:spChg chg="add del">
          <ac:chgData name="Office 365" userId="db1ca113-f1a5-416f-9857-330c728281bb" providerId="ADAL" clId="{DFB67F94-C4A7-406B-A242-68E96FAB063C}" dt="2021-05-13T14:02:50.439" v="91" actId="26606"/>
          <ac:spMkLst>
            <pc:docMk/>
            <pc:sldMk cId="3358426284" sldId="274"/>
            <ac:spMk id="97" creationId="{61F6E425-22AB-4DA2-8FAC-58ADB58EF6C3}"/>
          </ac:spMkLst>
        </pc:spChg>
        <pc:spChg chg="add del">
          <ac:chgData name="Office 365" userId="db1ca113-f1a5-416f-9857-330c728281bb" providerId="ADAL" clId="{DFB67F94-C4A7-406B-A242-68E96FAB063C}" dt="2021-05-13T14:02:51.217" v="93" actId="26606"/>
          <ac:spMkLst>
            <pc:docMk/>
            <pc:sldMk cId="3358426284" sldId="274"/>
            <ac:spMk id="99" creationId="{C95B82D5-A8BB-45BF-BED8-C7B206892100}"/>
          </ac:spMkLst>
        </pc:spChg>
        <pc:spChg chg="add del">
          <ac:chgData name="Office 365" userId="db1ca113-f1a5-416f-9857-330c728281bb" providerId="ADAL" clId="{DFB67F94-C4A7-406B-A242-68E96FAB063C}" dt="2021-05-13T14:02:51.217" v="93" actId="26606"/>
          <ac:spMkLst>
            <pc:docMk/>
            <pc:sldMk cId="3358426284" sldId="274"/>
            <ac:spMk id="100" creationId="{296C61EC-FBF4-4216-BE67-6C864D30A01C}"/>
          </ac:spMkLst>
        </pc:spChg>
        <pc:spChg chg="add del">
          <ac:chgData name="Office 365" userId="db1ca113-f1a5-416f-9857-330c728281bb" providerId="ADAL" clId="{DFB67F94-C4A7-406B-A242-68E96FAB063C}" dt="2021-05-13T14:02:51.217" v="93" actId="26606"/>
          <ac:spMkLst>
            <pc:docMk/>
            <pc:sldMk cId="3358426284" sldId="274"/>
            <ac:spMk id="101" creationId="{39D6C490-0229-4573-9696-B73E5B3A9C33}"/>
          </ac:spMkLst>
        </pc:spChg>
        <pc:spChg chg="add del">
          <ac:chgData name="Office 365" userId="db1ca113-f1a5-416f-9857-330c728281bb" providerId="ADAL" clId="{DFB67F94-C4A7-406B-A242-68E96FAB063C}" dt="2021-05-13T14:02:52.950" v="95" actId="26606"/>
          <ac:spMkLst>
            <pc:docMk/>
            <pc:sldMk cId="3358426284" sldId="274"/>
            <ac:spMk id="103" creationId="{A98BC887-4916-4227-9F48-3B078D238FAF}"/>
          </ac:spMkLst>
        </pc:spChg>
        <pc:spChg chg="add del">
          <ac:chgData name="Office 365" userId="db1ca113-f1a5-416f-9857-330c728281bb" providerId="ADAL" clId="{DFB67F94-C4A7-406B-A242-68E96FAB063C}" dt="2021-05-13T14:02:52.950" v="95" actId="26606"/>
          <ac:spMkLst>
            <pc:docMk/>
            <pc:sldMk cId="3358426284" sldId="274"/>
            <ac:spMk id="104" creationId="{1AD6DCFA-0E71-4650-A5E4-3C20E73EB6C9}"/>
          </ac:spMkLst>
        </pc:spChg>
        <pc:spChg chg="add del">
          <ac:chgData name="Office 365" userId="db1ca113-f1a5-416f-9857-330c728281bb" providerId="ADAL" clId="{DFB67F94-C4A7-406B-A242-68E96FAB063C}" dt="2021-05-13T14:02:54.229" v="97" actId="26606"/>
          <ac:spMkLst>
            <pc:docMk/>
            <pc:sldMk cId="3358426284" sldId="274"/>
            <ac:spMk id="106" creationId="{04695F26-39DB-450E-B464-9C76CD233B36}"/>
          </ac:spMkLst>
        </pc:spChg>
        <pc:spChg chg="add del">
          <ac:chgData name="Office 365" userId="db1ca113-f1a5-416f-9857-330c728281bb" providerId="ADAL" clId="{DFB67F94-C4A7-406B-A242-68E96FAB063C}" dt="2021-05-13T14:02:54.229" v="97" actId="26606"/>
          <ac:spMkLst>
            <pc:docMk/>
            <pc:sldMk cId="3358426284" sldId="274"/>
            <ac:spMk id="107" creationId="{2F42E55F-A297-474F-AF2D-6D3A15822BCA}"/>
          </ac:spMkLst>
        </pc:spChg>
        <pc:spChg chg="add del">
          <ac:chgData name="Office 365" userId="db1ca113-f1a5-416f-9857-330c728281bb" providerId="ADAL" clId="{DFB67F94-C4A7-406B-A242-68E96FAB063C}" dt="2021-05-13T14:02:55.725" v="99" actId="26606"/>
          <ac:spMkLst>
            <pc:docMk/>
            <pc:sldMk cId="3358426284" sldId="274"/>
            <ac:spMk id="113" creationId="{AB43E7DC-5101-4E7C-ADB5-596311F53DEA}"/>
          </ac:spMkLst>
        </pc:spChg>
        <pc:spChg chg="add del">
          <ac:chgData name="Office 365" userId="db1ca113-f1a5-416f-9857-330c728281bb" providerId="ADAL" clId="{DFB67F94-C4A7-406B-A242-68E96FAB063C}" dt="2021-05-13T14:02:55.725" v="99" actId="26606"/>
          <ac:spMkLst>
            <pc:docMk/>
            <pc:sldMk cId="3358426284" sldId="274"/>
            <ac:spMk id="114" creationId="{1B8BCA7A-6464-4C53-A572-89B2B3C2D8D4}"/>
          </ac:spMkLst>
        </pc:spChg>
        <pc:spChg chg="add del">
          <ac:chgData name="Office 365" userId="db1ca113-f1a5-416f-9857-330c728281bb" providerId="ADAL" clId="{DFB67F94-C4A7-406B-A242-68E96FAB063C}" dt="2021-05-13T14:03:02.140" v="101" actId="26606"/>
          <ac:spMkLst>
            <pc:docMk/>
            <pc:sldMk cId="3358426284" sldId="274"/>
            <ac:spMk id="116" creationId="{04695F26-39DB-450E-B464-9C76CD233B36}"/>
          </ac:spMkLst>
        </pc:spChg>
        <pc:spChg chg="add del">
          <ac:chgData name="Office 365" userId="db1ca113-f1a5-416f-9857-330c728281bb" providerId="ADAL" clId="{DFB67F94-C4A7-406B-A242-68E96FAB063C}" dt="2021-05-13T14:03:02.140" v="101" actId="26606"/>
          <ac:spMkLst>
            <pc:docMk/>
            <pc:sldMk cId="3358426284" sldId="274"/>
            <ac:spMk id="117" creationId="{2F42E55F-A297-474F-AF2D-6D3A15822BCA}"/>
          </ac:spMkLst>
        </pc:spChg>
        <pc:spChg chg="add">
          <ac:chgData name="Office 365" userId="db1ca113-f1a5-416f-9857-330c728281bb" providerId="ADAL" clId="{DFB67F94-C4A7-406B-A242-68E96FAB063C}" dt="2021-05-13T14:03:02.158" v="102" actId="26606"/>
          <ac:spMkLst>
            <pc:docMk/>
            <pc:sldMk cId="3358426284" sldId="274"/>
            <ac:spMk id="123" creationId="{7E6D2D34-4BB4-460B-8844-027610FB21F5}"/>
          </ac:spMkLst>
        </pc:spChg>
        <pc:grpChg chg="add del">
          <ac:chgData name="Office 365" userId="db1ca113-f1a5-416f-9857-330c728281bb" providerId="ADAL" clId="{DFB67F94-C4A7-406B-A242-68E96FAB063C}" dt="2021-05-13T14:00:45.828" v="71" actId="26606"/>
          <ac:grpSpMkLst>
            <pc:docMk/>
            <pc:sldMk cId="3358426284" sldId="274"/>
            <ac:grpSpMk id="55" creationId="{D4469D90-62FA-49B2-981E-5305361D5A58}"/>
          </ac:grpSpMkLst>
        </pc:grpChg>
        <pc:grpChg chg="add del">
          <ac:chgData name="Office 365" userId="db1ca113-f1a5-416f-9857-330c728281bb" providerId="ADAL" clId="{DFB67F94-C4A7-406B-A242-68E96FAB063C}" dt="2021-05-13T14:00:50.698" v="75" actId="26606"/>
          <ac:grpSpMkLst>
            <pc:docMk/>
            <pc:sldMk cId="3358426284" sldId="274"/>
            <ac:grpSpMk id="57" creationId="{F91EAA54-AC0A-4AEF-ACE5-B1DD3DC8173B}"/>
          </ac:grpSpMkLst>
        </pc:grpChg>
        <pc:grpChg chg="add del">
          <ac:chgData name="Office 365" userId="db1ca113-f1a5-416f-9857-330c728281bb" providerId="ADAL" clId="{DFB67F94-C4A7-406B-A242-68E96FAB063C}" dt="2021-05-13T14:00:49.910" v="73" actId="26606"/>
          <ac:grpSpMkLst>
            <pc:docMk/>
            <pc:sldMk cId="3358426284" sldId="274"/>
            <ac:grpSpMk id="64" creationId="{972070F7-E065-4D60-8938-9FB8CDB8ACB0}"/>
          </ac:grpSpMkLst>
        </pc:grpChg>
        <pc:grpChg chg="add del">
          <ac:chgData name="Office 365" userId="db1ca113-f1a5-416f-9857-330c728281bb" providerId="ADAL" clId="{DFB67F94-C4A7-406B-A242-68E96FAB063C}" dt="2021-05-13T14:00:54.563" v="79" actId="26606"/>
          <ac:grpSpMkLst>
            <pc:docMk/>
            <pc:sldMk cId="3358426284" sldId="274"/>
            <ac:grpSpMk id="75" creationId="{B63C2D82-D4FA-4A37-BB01-1E7B21E4FF20}"/>
          </ac:grpSpMkLst>
        </pc:grpChg>
        <pc:grpChg chg="add del">
          <ac:chgData name="Office 365" userId="db1ca113-f1a5-416f-9857-330c728281bb" providerId="ADAL" clId="{DFB67F94-C4A7-406B-A242-68E96FAB063C}" dt="2021-05-13T14:00:58.059" v="83" actId="26606"/>
          <ac:grpSpMkLst>
            <pc:docMk/>
            <pc:sldMk cId="3358426284" sldId="274"/>
            <ac:grpSpMk id="83" creationId="{F91EAA54-AC0A-4AEF-ACE5-B1DD3DC8173B}"/>
          </ac:grpSpMkLst>
        </pc:grpChg>
        <pc:grpChg chg="add del">
          <ac:chgData name="Office 365" userId="db1ca113-f1a5-416f-9857-330c728281bb" providerId="ADAL" clId="{DFB67F94-C4A7-406B-A242-68E96FAB063C}" dt="2021-05-13T14:02:54.229" v="97" actId="26606"/>
          <ac:grpSpMkLst>
            <pc:docMk/>
            <pc:sldMk cId="3358426284" sldId="274"/>
            <ac:grpSpMk id="108" creationId="{972070F7-E065-4D60-8938-9FB8CDB8ACB0}"/>
          </ac:grpSpMkLst>
        </pc:grpChg>
        <pc:grpChg chg="add del">
          <ac:chgData name="Office 365" userId="db1ca113-f1a5-416f-9857-330c728281bb" providerId="ADAL" clId="{DFB67F94-C4A7-406B-A242-68E96FAB063C}" dt="2021-05-13T14:03:02.140" v="101" actId="26606"/>
          <ac:grpSpMkLst>
            <pc:docMk/>
            <pc:sldMk cId="3358426284" sldId="274"/>
            <ac:grpSpMk id="118" creationId="{972070F7-E065-4D60-8938-9FB8CDB8ACB0}"/>
          </ac:grpSpMkLst>
        </pc:grpChg>
        <pc:grpChg chg="add">
          <ac:chgData name="Office 365" userId="db1ca113-f1a5-416f-9857-330c728281bb" providerId="ADAL" clId="{DFB67F94-C4A7-406B-A242-68E96FAB063C}" dt="2021-05-13T14:03:02.158" v="102" actId="26606"/>
          <ac:grpSpMkLst>
            <pc:docMk/>
            <pc:sldMk cId="3358426284" sldId="274"/>
            <ac:grpSpMk id="124" creationId="{C5314570-9B06-4D37-8CBD-EDD67C2FA205}"/>
          </ac:grpSpMkLst>
        </pc:grpChg>
        <pc:picChg chg="add mod ord">
          <ac:chgData name="Office 365" userId="db1ca113-f1a5-416f-9857-330c728281bb" providerId="ADAL" clId="{DFB67F94-C4A7-406B-A242-68E96FAB063C}" dt="2021-05-13T14:03:16.300" v="106" actId="1076"/>
          <ac:picMkLst>
            <pc:docMk/>
            <pc:sldMk cId="3358426284" sldId="274"/>
            <ac:picMk id="4" creationId="{72DB1A5E-5FE9-40EB-9B3A-70C3C9990926}"/>
          </ac:picMkLst>
        </pc:picChg>
        <pc:picChg chg="add mod ord">
          <ac:chgData name="Office 365" userId="db1ca113-f1a5-416f-9857-330c728281bb" providerId="ADAL" clId="{DFB67F94-C4A7-406B-A242-68E96FAB063C}" dt="2021-05-13T14:03:02.158" v="102" actId="26606"/>
          <ac:picMkLst>
            <pc:docMk/>
            <pc:sldMk cId="3358426284" sldId="274"/>
            <ac:picMk id="7" creationId="{47A376B9-0458-4794-8EBB-C4592CDD45C6}"/>
          </ac:picMkLst>
        </pc:picChg>
      </pc:sldChg>
      <pc:sldChg chg="addSp delSp modSp new del mod setBg">
        <pc:chgData name="Office 365" userId="db1ca113-f1a5-416f-9857-330c728281bb" providerId="ADAL" clId="{DFB67F94-C4A7-406B-A242-68E96FAB063C}" dt="2021-05-16T12:34:53.433" v="491" actId="2696"/>
        <pc:sldMkLst>
          <pc:docMk/>
          <pc:sldMk cId="2476048010" sldId="275"/>
        </pc:sldMkLst>
        <pc:spChg chg="mod">
          <ac:chgData name="Office 365" userId="db1ca113-f1a5-416f-9857-330c728281bb" providerId="ADAL" clId="{DFB67F94-C4A7-406B-A242-68E96FAB063C}" dt="2021-05-13T14:05:00.945" v="111" actId="26606"/>
          <ac:spMkLst>
            <pc:docMk/>
            <pc:sldMk cId="2476048010" sldId="275"/>
            <ac:spMk id="2" creationId="{2EB48548-C4AB-4361-8B96-4D49786AE349}"/>
          </ac:spMkLst>
        </pc:spChg>
        <pc:spChg chg="add del">
          <ac:chgData name="Office 365" userId="db1ca113-f1a5-416f-9857-330c728281bb" providerId="ADAL" clId="{DFB67F94-C4A7-406B-A242-68E96FAB063C}" dt="2021-05-13T14:05:00.945" v="111" actId="26606"/>
          <ac:spMkLst>
            <pc:docMk/>
            <pc:sldMk cId="2476048010" sldId="275"/>
            <ac:spMk id="3" creationId="{55588D2C-A880-4F9B-963E-96AF72893B93}"/>
          </ac:spMkLst>
        </pc:spChg>
        <pc:spChg chg="add del">
          <ac:chgData name="Office 365" userId="db1ca113-f1a5-416f-9857-330c728281bb" providerId="ADAL" clId="{DFB67F94-C4A7-406B-A242-68E96FAB063C}" dt="2021-05-13T14:05:00.906" v="110" actId="26606"/>
          <ac:spMkLst>
            <pc:docMk/>
            <pc:sldMk cId="2476048010" sldId="275"/>
            <ac:spMk id="8" creationId="{A8DB9CD9-59B1-4D73-BC4C-98796A48EF9B}"/>
          </ac:spMkLst>
        </pc:spChg>
        <pc:spChg chg="add">
          <ac:chgData name="Office 365" userId="db1ca113-f1a5-416f-9857-330c728281bb" providerId="ADAL" clId="{DFB67F94-C4A7-406B-A242-68E96FAB063C}" dt="2021-05-13T14:05:00.945" v="111" actId="26606"/>
          <ac:spMkLst>
            <pc:docMk/>
            <pc:sldMk cId="2476048010" sldId="275"/>
            <ac:spMk id="9" creationId="{2A0E4E09-FC02-4ADC-951A-3FFA90B6FE39}"/>
          </ac:spMkLst>
        </pc:spChg>
        <pc:spChg chg="add del">
          <ac:chgData name="Office 365" userId="db1ca113-f1a5-416f-9857-330c728281bb" providerId="ADAL" clId="{DFB67F94-C4A7-406B-A242-68E96FAB063C}" dt="2021-05-13T14:05:00.906" v="110" actId="26606"/>
          <ac:spMkLst>
            <pc:docMk/>
            <pc:sldMk cId="2476048010" sldId="275"/>
            <ac:spMk id="10" creationId="{8874A6A9-41FF-4E33-AFA8-F9F81436A59E}"/>
          </ac:spMkLst>
        </pc:spChg>
        <pc:grpChg chg="add">
          <ac:chgData name="Office 365" userId="db1ca113-f1a5-416f-9857-330c728281bb" providerId="ADAL" clId="{DFB67F94-C4A7-406B-A242-68E96FAB063C}" dt="2021-05-13T14:05:00.945" v="111" actId="26606"/>
          <ac:grpSpMkLst>
            <pc:docMk/>
            <pc:sldMk cId="2476048010" sldId="275"/>
            <ac:grpSpMk id="11" creationId="{3DFB5C00-6040-4666-9765-4391ECB26F36}"/>
          </ac:grpSpMkLst>
        </pc:grpChg>
        <pc:grpChg chg="add del">
          <ac:chgData name="Office 365" userId="db1ca113-f1a5-416f-9857-330c728281bb" providerId="ADAL" clId="{DFB67F94-C4A7-406B-A242-68E96FAB063C}" dt="2021-05-13T14:05:00.906" v="110" actId="26606"/>
          <ac:grpSpMkLst>
            <pc:docMk/>
            <pc:sldMk cId="2476048010" sldId="275"/>
            <ac:grpSpMk id="12" creationId="{721D730E-1F97-4071-B143-B05E6D2599BC}"/>
          </ac:grpSpMkLst>
        </pc:grpChg>
        <pc:picChg chg="add">
          <ac:chgData name="Office 365" userId="db1ca113-f1a5-416f-9857-330c728281bb" providerId="ADAL" clId="{DFB67F94-C4A7-406B-A242-68E96FAB063C}" dt="2021-05-13T14:05:00.945" v="111" actId="26606"/>
          <ac:picMkLst>
            <pc:docMk/>
            <pc:sldMk cId="2476048010" sldId="275"/>
            <ac:picMk id="5" creationId="{58A0E28D-DE33-4DFA-A2C4-EFF1A8EF3EDE}"/>
          </ac:picMkLst>
        </pc:picChg>
      </pc:sldChg>
      <pc:sldChg chg="addSp delSp modSp new del mod setBg">
        <pc:chgData name="Office 365" userId="db1ca113-f1a5-416f-9857-330c728281bb" providerId="ADAL" clId="{DFB67F94-C4A7-406B-A242-68E96FAB063C}" dt="2021-05-16T12:35:01.330" v="494" actId="2696"/>
        <pc:sldMkLst>
          <pc:docMk/>
          <pc:sldMk cId="598981942" sldId="276"/>
        </pc:sldMkLst>
        <pc:spChg chg="del">
          <ac:chgData name="Office 365" userId="db1ca113-f1a5-416f-9857-330c728281bb" providerId="ADAL" clId="{DFB67F94-C4A7-406B-A242-68E96FAB063C}" dt="2021-05-13T14:06:45.640" v="115" actId="478"/>
          <ac:spMkLst>
            <pc:docMk/>
            <pc:sldMk cId="598981942" sldId="276"/>
            <ac:spMk id="2" creationId="{77B7FFA5-6C80-46B5-9959-28B17F341D80}"/>
          </ac:spMkLst>
        </pc:spChg>
        <pc:spChg chg="del">
          <ac:chgData name="Office 365" userId="db1ca113-f1a5-416f-9857-330c728281bb" providerId="ADAL" clId="{DFB67F94-C4A7-406B-A242-68E96FAB063C}" dt="2021-05-13T14:06:40.059" v="114"/>
          <ac:spMkLst>
            <pc:docMk/>
            <pc:sldMk cId="598981942" sldId="276"/>
            <ac:spMk id="3" creationId="{A921B1C7-8A61-4E86-9B22-3984B2D4D6A9}"/>
          </ac:spMkLst>
        </pc:spChg>
        <pc:spChg chg="add del">
          <ac:chgData name="Office 365" userId="db1ca113-f1a5-416f-9857-330c728281bb" providerId="ADAL" clId="{DFB67F94-C4A7-406B-A242-68E96FAB063C}" dt="2021-05-13T14:07:23.623" v="119"/>
          <ac:spMkLst>
            <pc:docMk/>
            <pc:sldMk cId="598981942" sldId="276"/>
            <ac:spMk id="8" creationId="{D3B15B9E-AE6E-4FFE-9FA6-7E4BE845234E}"/>
          </ac:spMkLst>
        </pc:spChg>
        <pc:spChg chg="add del">
          <ac:chgData name="Office 365" userId="db1ca113-f1a5-416f-9857-330c728281bb" providerId="ADAL" clId="{DFB67F94-C4A7-406B-A242-68E96FAB063C}" dt="2021-05-13T14:06:57.378" v="117" actId="26606"/>
          <ac:spMkLst>
            <pc:docMk/>
            <pc:sldMk cId="598981942" sldId="276"/>
            <ac:spMk id="9" creationId="{01D0AF59-99C3-4251-AB9A-C966C6AD4400}"/>
          </ac:spMkLst>
        </pc:spChg>
        <pc:spChg chg="add del">
          <ac:chgData name="Office 365" userId="db1ca113-f1a5-416f-9857-330c728281bb" providerId="ADAL" clId="{DFB67F94-C4A7-406B-A242-68E96FAB063C}" dt="2021-05-13T14:06:57.378" v="117" actId="26606"/>
          <ac:spMkLst>
            <pc:docMk/>
            <pc:sldMk cId="598981942" sldId="276"/>
            <ac:spMk id="11" creationId="{1855405F-37A2-4869-9154-F8BE3BECE6C3}"/>
          </ac:spMkLst>
        </pc:spChg>
        <pc:spChg chg="add del">
          <ac:chgData name="Office 365" userId="db1ca113-f1a5-416f-9857-330c728281bb" providerId="ADAL" clId="{DFB67F94-C4A7-406B-A242-68E96FAB063C}" dt="2021-05-13T14:07:30.974" v="128" actId="26606"/>
          <ac:spMkLst>
            <pc:docMk/>
            <pc:sldMk cId="598981942" sldId="276"/>
            <ac:spMk id="18" creationId="{FFD44BAB-2F3A-4B95-B9D3-E5B819787FF3}"/>
          </ac:spMkLst>
        </pc:spChg>
        <pc:spChg chg="add del">
          <ac:chgData name="Office 365" userId="db1ca113-f1a5-416f-9857-330c728281bb" providerId="ADAL" clId="{DFB67F94-C4A7-406B-A242-68E96FAB063C}" dt="2021-05-13T14:07:27.995" v="121" actId="26606"/>
          <ac:spMkLst>
            <pc:docMk/>
            <pc:sldMk cId="598981942" sldId="276"/>
            <ac:spMk id="22" creationId="{033E87D5-CB92-400E-B6DC-87025187A246}"/>
          </ac:spMkLst>
        </pc:spChg>
        <pc:spChg chg="add del">
          <ac:chgData name="Office 365" userId="db1ca113-f1a5-416f-9857-330c728281bb" providerId="ADAL" clId="{DFB67F94-C4A7-406B-A242-68E96FAB063C}" dt="2021-05-13T14:07:38.738" v="130" actId="26606"/>
          <ac:spMkLst>
            <pc:docMk/>
            <pc:sldMk cId="598981942" sldId="276"/>
            <ac:spMk id="23" creationId="{A9F529C3-C941-49FD-8C67-82F134F64BDB}"/>
          </ac:spMkLst>
        </pc:spChg>
        <pc:spChg chg="add del">
          <ac:chgData name="Office 365" userId="db1ca113-f1a5-416f-9857-330c728281bb" providerId="ADAL" clId="{DFB67F94-C4A7-406B-A242-68E96FAB063C}" dt="2021-05-13T14:07:27.995" v="121" actId="26606"/>
          <ac:spMkLst>
            <pc:docMk/>
            <pc:sldMk cId="598981942" sldId="276"/>
            <ac:spMk id="25" creationId="{04695F26-39DB-450E-B464-9C76CD233B36}"/>
          </ac:spMkLst>
        </pc:spChg>
        <pc:spChg chg="add del">
          <ac:chgData name="Office 365" userId="db1ca113-f1a5-416f-9857-330c728281bb" providerId="ADAL" clId="{DFB67F94-C4A7-406B-A242-68E96FAB063C}" dt="2021-05-13T14:07:27.995" v="121" actId="26606"/>
          <ac:spMkLst>
            <pc:docMk/>
            <pc:sldMk cId="598981942" sldId="276"/>
            <ac:spMk id="27" creationId="{2F42E55F-A297-474F-AF2D-6D3A15822BCA}"/>
          </ac:spMkLst>
        </pc:spChg>
        <pc:spChg chg="add del">
          <ac:chgData name="Office 365" userId="db1ca113-f1a5-416f-9857-330c728281bb" providerId="ADAL" clId="{DFB67F94-C4A7-406B-A242-68E96FAB063C}" dt="2021-05-13T14:07:28.622" v="123" actId="26606"/>
          <ac:spMkLst>
            <pc:docMk/>
            <pc:sldMk cId="598981942" sldId="276"/>
            <ac:spMk id="38" creationId="{6B92FAF7-0AD3-4B47-9111-D0E9CD79E247}"/>
          </ac:spMkLst>
        </pc:spChg>
        <pc:spChg chg="add del">
          <ac:chgData name="Office 365" userId="db1ca113-f1a5-416f-9857-330c728281bb" providerId="ADAL" clId="{DFB67F94-C4A7-406B-A242-68E96FAB063C}" dt="2021-05-13T14:07:28.622" v="123" actId="26606"/>
          <ac:spMkLst>
            <pc:docMk/>
            <pc:sldMk cId="598981942" sldId="276"/>
            <ac:spMk id="44" creationId="{1BCE023C-DE8D-48B3-B756-D138806B5366}"/>
          </ac:spMkLst>
        </pc:spChg>
        <pc:spChg chg="add del">
          <ac:chgData name="Office 365" userId="db1ca113-f1a5-416f-9857-330c728281bb" providerId="ADAL" clId="{DFB67F94-C4A7-406B-A242-68E96FAB063C}" dt="2021-05-13T14:07:30.365" v="125" actId="26606"/>
          <ac:spMkLst>
            <pc:docMk/>
            <pc:sldMk cId="598981942" sldId="276"/>
            <ac:spMk id="46" creationId="{04695F26-39DB-450E-B464-9C76CD233B36}"/>
          </ac:spMkLst>
        </pc:spChg>
        <pc:spChg chg="add del">
          <ac:chgData name="Office 365" userId="db1ca113-f1a5-416f-9857-330c728281bb" providerId="ADAL" clId="{DFB67F94-C4A7-406B-A242-68E96FAB063C}" dt="2021-05-13T14:07:30.365" v="125" actId="26606"/>
          <ac:spMkLst>
            <pc:docMk/>
            <pc:sldMk cId="598981942" sldId="276"/>
            <ac:spMk id="47" creationId="{2F42E55F-A297-474F-AF2D-6D3A15822BCA}"/>
          </ac:spMkLst>
        </pc:spChg>
        <pc:spChg chg="add del">
          <ac:chgData name="Office 365" userId="db1ca113-f1a5-416f-9857-330c728281bb" providerId="ADAL" clId="{DFB67F94-C4A7-406B-A242-68E96FAB063C}" dt="2021-05-13T14:07:30.365" v="125" actId="26606"/>
          <ac:spMkLst>
            <pc:docMk/>
            <pc:sldMk cId="598981942" sldId="276"/>
            <ac:spMk id="49" creationId="{033E87D5-CB92-400E-B6DC-87025187A246}"/>
          </ac:spMkLst>
        </pc:spChg>
        <pc:spChg chg="add del">
          <ac:chgData name="Office 365" userId="db1ca113-f1a5-416f-9857-330c728281bb" providerId="ADAL" clId="{DFB67F94-C4A7-406B-A242-68E96FAB063C}" dt="2021-05-13T14:07:30.962" v="127" actId="26606"/>
          <ac:spMkLst>
            <pc:docMk/>
            <pc:sldMk cId="598981942" sldId="276"/>
            <ac:spMk id="51" creationId="{37C8EA5A-5FBF-4CB3-B6A4-26AB47C706A9}"/>
          </ac:spMkLst>
        </pc:spChg>
        <pc:spChg chg="add del">
          <ac:chgData name="Office 365" userId="db1ca113-f1a5-416f-9857-330c728281bb" providerId="ADAL" clId="{DFB67F94-C4A7-406B-A242-68E96FAB063C}" dt="2021-05-13T14:07:30.962" v="127" actId="26606"/>
          <ac:spMkLst>
            <pc:docMk/>
            <pc:sldMk cId="598981942" sldId="276"/>
            <ac:spMk id="52" creationId="{5AAE9118-0436-4488-AC4A-C14DF6A7B6B1}"/>
          </ac:spMkLst>
        </pc:spChg>
        <pc:spChg chg="add del">
          <ac:chgData name="Office 365" userId="db1ca113-f1a5-416f-9857-330c728281bb" providerId="ADAL" clId="{DFB67F94-C4A7-406B-A242-68E96FAB063C}" dt="2021-05-13T14:07:30.962" v="127" actId="26606"/>
          <ac:spMkLst>
            <pc:docMk/>
            <pc:sldMk cId="598981942" sldId="276"/>
            <ac:spMk id="53" creationId="{1B10F861-B8F1-49C7-BD58-EAB20CEE7F93}"/>
          </ac:spMkLst>
        </pc:spChg>
        <pc:spChg chg="add del">
          <ac:chgData name="Office 365" userId="db1ca113-f1a5-416f-9857-330c728281bb" providerId="ADAL" clId="{DFB67F94-C4A7-406B-A242-68E96FAB063C}" dt="2021-05-13T14:07:30.962" v="127" actId="26606"/>
          <ac:spMkLst>
            <pc:docMk/>
            <pc:sldMk cId="598981942" sldId="276"/>
            <ac:spMk id="54" creationId="{61F6E425-22AB-4DA2-8FAC-58ADB58EF6C3}"/>
          </ac:spMkLst>
        </pc:spChg>
        <pc:spChg chg="add del">
          <ac:chgData name="Office 365" userId="db1ca113-f1a5-416f-9857-330c728281bb" providerId="ADAL" clId="{DFB67F94-C4A7-406B-A242-68E96FAB063C}" dt="2021-05-13T14:07:38.738" v="130" actId="26606"/>
          <ac:spMkLst>
            <pc:docMk/>
            <pc:sldMk cId="598981942" sldId="276"/>
            <ac:spMk id="56" creationId="{20586029-32A0-47E5-9AEC-AE3ABA6B94D0}"/>
          </ac:spMkLst>
        </pc:spChg>
        <pc:spChg chg="add">
          <ac:chgData name="Office 365" userId="db1ca113-f1a5-416f-9857-330c728281bb" providerId="ADAL" clId="{DFB67F94-C4A7-406B-A242-68E96FAB063C}" dt="2021-05-13T14:07:38.738" v="130" actId="26606"/>
          <ac:spMkLst>
            <pc:docMk/>
            <pc:sldMk cId="598981942" sldId="276"/>
            <ac:spMk id="62" creationId="{A9F529C3-C941-49FD-8C67-82F134F64BDB}"/>
          </ac:spMkLst>
        </pc:spChg>
        <pc:spChg chg="add">
          <ac:chgData name="Office 365" userId="db1ca113-f1a5-416f-9857-330c728281bb" providerId="ADAL" clId="{DFB67F94-C4A7-406B-A242-68E96FAB063C}" dt="2021-05-13T14:07:38.738" v="130" actId="26606"/>
          <ac:spMkLst>
            <pc:docMk/>
            <pc:sldMk cId="598981942" sldId="276"/>
            <ac:spMk id="64" creationId="{20586029-32A0-47E5-9AEC-AE3ABA6B94D0}"/>
          </ac:spMkLst>
        </pc:spChg>
        <pc:grpChg chg="add del">
          <ac:chgData name="Office 365" userId="db1ca113-f1a5-416f-9857-330c728281bb" providerId="ADAL" clId="{DFB67F94-C4A7-406B-A242-68E96FAB063C}" dt="2021-05-13T14:07:30.974" v="128" actId="26606"/>
          <ac:grpSpMkLst>
            <pc:docMk/>
            <pc:sldMk cId="598981942" sldId="276"/>
            <ac:grpSpMk id="13" creationId="{5C6AE2F4-5A2E-4357-A1D8-6142F9BDC8E3}"/>
          </ac:grpSpMkLst>
        </pc:grpChg>
        <pc:grpChg chg="add del">
          <ac:chgData name="Office 365" userId="db1ca113-f1a5-416f-9857-330c728281bb" providerId="ADAL" clId="{DFB67F94-C4A7-406B-A242-68E96FAB063C}" dt="2021-05-13T14:07:27.995" v="121" actId="26606"/>
          <ac:grpSpMkLst>
            <pc:docMk/>
            <pc:sldMk cId="598981942" sldId="276"/>
            <ac:grpSpMk id="29" creationId="{972070F7-E065-4D60-8938-9FB8CDB8ACB0}"/>
          </ac:grpSpMkLst>
        </pc:grpChg>
        <pc:grpChg chg="add del">
          <ac:chgData name="Office 365" userId="db1ca113-f1a5-416f-9857-330c728281bb" providerId="ADAL" clId="{DFB67F94-C4A7-406B-A242-68E96FAB063C}" dt="2021-05-13T14:07:28.622" v="123" actId="26606"/>
          <ac:grpSpMkLst>
            <pc:docMk/>
            <pc:sldMk cId="598981942" sldId="276"/>
            <ac:grpSpMk id="39" creationId="{D6A77139-BADB-4B2C-BD41-B67A4D37D758}"/>
          </ac:grpSpMkLst>
        </pc:grpChg>
        <pc:grpChg chg="add del">
          <ac:chgData name="Office 365" userId="db1ca113-f1a5-416f-9857-330c728281bb" providerId="ADAL" clId="{DFB67F94-C4A7-406B-A242-68E96FAB063C}" dt="2021-05-13T14:07:28.622" v="123" actId="26606"/>
          <ac:grpSpMkLst>
            <pc:docMk/>
            <pc:sldMk cId="598981942" sldId="276"/>
            <ac:grpSpMk id="43" creationId="{2786ABD8-AB9F-46F2-A7D9-36F1F7338CF9}"/>
          </ac:grpSpMkLst>
        </pc:grpChg>
        <pc:grpChg chg="add del">
          <ac:chgData name="Office 365" userId="db1ca113-f1a5-416f-9857-330c728281bb" providerId="ADAL" clId="{DFB67F94-C4A7-406B-A242-68E96FAB063C}" dt="2021-05-13T14:07:30.365" v="125" actId="26606"/>
          <ac:grpSpMkLst>
            <pc:docMk/>
            <pc:sldMk cId="598981942" sldId="276"/>
            <ac:grpSpMk id="48" creationId="{972070F7-E065-4D60-8938-9FB8CDB8ACB0}"/>
          </ac:grpSpMkLst>
        </pc:grpChg>
        <pc:picChg chg="add mod">
          <ac:chgData name="Office 365" userId="db1ca113-f1a5-416f-9857-330c728281bb" providerId="ADAL" clId="{DFB67F94-C4A7-406B-A242-68E96FAB063C}" dt="2021-05-13T14:07:38.738" v="130" actId="26606"/>
          <ac:picMkLst>
            <pc:docMk/>
            <pc:sldMk cId="598981942" sldId="276"/>
            <ac:picMk id="4" creationId="{DC023298-6921-4724-A974-A8AD39060684}"/>
          </ac:picMkLst>
        </pc:picChg>
        <pc:picChg chg="add mod ord">
          <ac:chgData name="Office 365" userId="db1ca113-f1a5-416f-9857-330c728281bb" providerId="ADAL" clId="{DFB67F94-C4A7-406B-A242-68E96FAB063C}" dt="2021-05-13T14:07:30.974" v="128" actId="26606"/>
          <ac:picMkLst>
            <pc:docMk/>
            <pc:sldMk cId="598981942" sldId="276"/>
            <ac:picMk id="7" creationId="{AA8F084F-BBEA-4685-B2F7-7AEF219E9031}"/>
          </ac:picMkLst>
        </pc:picChg>
        <pc:cxnChg chg="add del">
          <ac:chgData name="Office 365" userId="db1ca113-f1a5-416f-9857-330c728281bb" providerId="ADAL" clId="{DFB67F94-C4A7-406B-A242-68E96FAB063C}" dt="2021-05-13T14:07:38.738" v="130" actId="26606"/>
          <ac:cxnSpMkLst>
            <pc:docMk/>
            <pc:sldMk cId="598981942" sldId="276"/>
            <ac:cxnSpMk id="57" creationId="{8C730EAB-A532-4295-A302-FB4B90DB9F5E}"/>
          </ac:cxnSpMkLst>
        </pc:cxnChg>
        <pc:cxnChg chg="add">
          <ac:chgData name="Office 365" userId="db1ca113-f1a5-416f-9857-330c728281bb" providerId="ADAL" clId="{DFB67F94-C4A7-406B-A242-68E96FAB063C}" dt="2021-05-13T14:07:38.738" v="130" actId="26606"/>
          <ac:cxnSpMkLst>
            <pc:docMk/>
            <pc:sldMk cId="598981942" sldId="276"/>
            <ac:cxnSpMk id="66" creationId="{8C730EAB-A532-4295-A302-FB4B90DB9F5E}"/>
          </ac:cxnSpMkLst>
        </pc:cxnChg>
      </pc:sldChg>
      <pc:sldChg chg="addSp delSp modSp new del mod setBg">
        <pc:chgData name="Office 365" userId="db1ca113-f1a5-416f-9857-330c728281bb" providerId="ADAL" clId="{DFB67F94-C4A7-406B-A242-68E96FAB063C}" dt="2021-05-16T12:35:04.029" v="495" actId="2696"/>
        <pc:sldMkLst>
          <pc:docMk/>
          <pc:sldMk cId="3409329775" sldId="277"/>
        </pc:sldMkLst>
        <pc:spChg chg="mod">
          <ac:chgData name="Office 365" userId="db1ca113-f1a5-416f-9857-330c728281bb" providerId="ADAL" clId="{DFB67F94-C4A7-406B-A242-68E96FAB063C}" dt="2021-05-13T14:08:32.248" v="135" actId="26606"/>
          <ac:spMkLst>
            <pc:docMk/>
            <pc:sldMk cId="3409329775" sldId="277"/>
            <ac:spMk id="2" creationId="{12B7B2F2-1543-419F-A844-07BA34FC5BDD}"/>
          </ac:spMkLst>
        </pc:spChg>
        <pc:spChg chg="del">
          <ac:chgData name="Office 365" userId="db1ca113-f1a5-416f-9857-330c728281bb" providerId="ADAL" clId="{DFB67F94-C4A7-406B-A242-68E96FAB063C}" dt="2021-05-13T14:08:27.692" v="134"/>
          <ac:spMkLst>
            <pc:docMk/>
            <pc:sldMk cId="3409329775" sldId="277"/>
            <ac:spMk id="3" creationId="{6EAE90B3-573D-4F6A-90C8-81FAB02B1549}"/>
          </ac:spMkLst>
        </pc:spChg>
        <pc:spChg chg="add">
          <ac:chgData name="Office 365" userId="db1ca113-f1a5-416f-9857-330c728281bb" providerId="ADAL" clId="{DFB67F94-C4A7-406B-A242-68E96FAB063C}" dt="2021-05-13T14:08:32.248" v="135" actId="26606"/>
          <ac:spMkLst>
            <pc:docMk/>
            <pc:sldMk cId="3409329775" sldId="277"/>
            <ac:spMk id="9" creationId="{D12DDE76-C203-4047-9998-63900085B5E8}"/>
          </ac:spMkLst>
        </pc:spChg>
        <pc:picChg chg="add mod">
          <ac:chgData name="Office 365" userId="db1ca113-f1a5-416f-9857-330c728281bb" providerId="ADAL" clId="{DFB67F94-C4A7-406B-A242-68E96FAB063C}" dt="2021-05-13T14:08:32.248" v="135" actId="26606"/>
          <ac:picMkLst>
            <pc:docMk/>
            <pc:sldMk cId="3409329775" sldId="277"/>
            <ac:picMk id="4" creationId="{8234CC34-0FFC-4DE6-8A2D-49CB95328C8E}"/>
          </ac:picMkLst>
        </pc:picChg>
      </pc:sldChg>
      <pc:sldChg chg="addSp delSp modSp new del mod setBg">
        <pc:chgData name="Office 365" userId="db1ca113-f1a5-416f-9857-330c728281bb" providerId="ADAL" clId="{DFB67F94-C4A7-406B-A242-68E96FAB063C}" dt="2021-05-16T12:35:07.495" v="496" actId="2696"/>
        <pc:sldMkLst>
          <pc:docMk/>
          <pc:sldMk cId="3572220595" sldId="278"/>
        </pc:sldMkLst>
        <pc:spChg chg="mod">
          <ac:chgData name="Office 365" userId="db1ca113-f1a5-416f-9857-330c728281bb" providerId="ADAL" clId="{DFB67F94-C4A7-406B-A242-68E96FAB063C}" dt="2021-05-13T14:09:11.002" v="139" actId="26606"/>
          <ac:spMkLst>
            <pc:docMk/>
            <pc:sldMk cId="3572220595" sldId="278"/>
            <ac:spMk id="2" creationId="{194A35BF-0666-43B2-ABC6-E29C95B0CB48}"/>
          </ac:spMkLst>
        </pc:spChg>
        <pc:spChg chg="del">
          <ac:chgData name="Office 365" userId="db1ca113-f1a5-416f-9857-330c728281bb" providerId="ADAL" clId="{DFB67F94-C4A7-406B-A242-68E96FAB063C}" dt="2021-05-13T14:09:08.349" v="138"/>
          <ac:spMkLst>
            <pc:docMk/>
            <pc:sldMk cId="3572220595" sldId="278"/>
            <ac:spMk id="3" creationId="{1A78324C-97CB-4FB6-B341-7F4E05A12778}"/>
          </ac:spMkLst>
        </pc:spChg>
        <pc:spChg chg="add">
          <ac:chgData name="Office 365" userId="db1ca113-f1a5-416f-9857-330c728281bb" providerId="ADAL" clId="{DFB67F94-C4A7-406B-A242-68E96FAB063C}" dt="2021-05-13T14:09:11.002" v="139" actId="26606"/>
          <ac:spMkLst>
            <pc:docMk/>
            <pc:sldMk cId="3572220595" sldId="278"/>
            <ac:spMk id="9" creationId="{D12DDE76-C203-4047-9998-63900085B5E8}"/>
          </ac:spMkLst>
        </pc:spChg>
        <pc:picChg chg="add mod">
          <ac:chgData name="Office 365" userId="db1ca113-f1a5-416f-9857-330c728281bb" providerId="ADAL" clId="{DFB67F94-C4A7-406B-A242-68E96FAB063C}" dt="2021-05-13T14:09:11.002" v="139" actId="26606"/>
          <ac:picMkLst>
            <pc:docMk/>
            <pc:sldMk cId="3572220595" sldId="278"/>
            <ac:picMk id="4" creationId="{69A13413-91D7-46EA-99D1-0942EDB42EB4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06:29:13.283" v="146" actId="26606"/>
        <pc:sldMkLst>
          <pc:docMk/>
          <pc:sldMk cId="1183566624" sldId="279"/>
        </pc:sldMkLst>
        <pc:spChg chg="mod">
          <ac:chgData name="Office 365" userId="db1ca113-f1a5-416f-9857-330c728281bb" providerId="ADAL" clId="{DFB67F94-C4A7-406B-A242-68E96FAB063C}" dt="2021-05-16T06:29:13.283" v="146" actId="26606"/>
          <ac:spMkLst>
            <pc:docMk/>
            <pc:sldMk cId="1183566624" sldId="279"/>
            <ac:spMk id="2" creationId="{DC6A5AE8-1FC5-48EC-A019-E8F526B2056F}"/>
          </ac:spMkLst>
        </pc:spChg>
        <pc:spChg chg="del">
          <ac:chgData name="Office 365" userId="db1ca113-f1a5-416f-9857-330c728281bb" providerId="ADAL" clId="{DFB67F94-C4A7-406B-A242-68E96FAB063C}" dt="2021-05-16T06:28:55.163" v="143"/>
          <ac:spMkLst>
            <pc:docMk/>
            <pc:sldMk cId="1183566624" sldId="279"/>
            <ac:spMk id="3" creationId="{8BBB0E6C-CB6A-49C0-A08E-E8049DDB462A}"/>
          </ac:spMkLst>
        </pc:spChg>
        <pc:spChg chg="add del">
          <ac:chgData name="Office 365" userId="db1ca113-f1a5-416f-9857-330c728281bb" providerId="ADAL" clId="{DFB67F94-C4A7-406B-A242-68E96FAB063C}" dt="2021-05-16T06:29:13.283" v="146" actId="26606"/>
          <ac:spMkLst>
            <pc:docMk/>
            <pc:sldMk cId="1183566624" sldId="279"/>
            <ac:spMk id="9" creationId="{D12DDE76-C203-4047-9998-63900085B5E8}"/>
          </ac:spMkLst>
        </pc:spChg>
        <pc:spChg chg="add">
          <ac:chgData name="Office 365" userId="db1ca113-f1a5-416f-9857-330c728281bb" providerId="ADAL" clId="{DFB67F94-C4A7-406B-A242-68E96FAB063C}" dt="2021-05-16T06:29:13.283" v="146" actId="26606"/>
          <ac:spMkLst>
            <pc:docMk/>
            <pc:sldMk cId="1183566624" sldId="279"/>
            <ac:spMk id="14" creationId="{A8384FB5-9ADC-4DDC-881B-597D56F5B15D}"/>
          </ac:spMkLst>
        </pc:spChg>
        <pc:spChg chg="add">
          <ac:chgData name="Office 365" userId="db1ca113-f1a5-416f-9857-330c728281bb" providerId="ADAL" clId="{DFB67F94-C4A7-406B-A242-68E96FAB063C}" dt="2021-05-16T06:29:13.283" v="146" actId="26606"/>
          <ac:spMkLst>
            <pc:docMk/>
            <pc:sldMk cId="1183566624" sldId="279"/>
            <ac:spMk id="16" creationId="{91E5A9A7-95C6-4F4F-B00E-C82E07FE62EF}"/>
          </ac:spMkLst>
        </pc:spChg>
        <pc:spChg chg="add">
          <ac:chgData name="Office 365" userId="db1ca113-f1a5-416f-9857-330c728281bb" providerId="ADAL" clId="{DFB67F94-C4A7-406B-A242-68E96FAB063C}" dt="2021-05-16T06:29:13.283" v="146" actId="26606"/>
          <ac:spMkLst>
            <pc:docMk/>
            <pc:sldMk cId="1183566624" sldId="279"/>
            <ac:spMk id="18" creationId="{D07DD2DE-F619-49DD-B5E7-03A290FF4ED1}"/>
          </ac:spMkLst>
        </pc:spChg>
        <pc:spChg chg="add">
          <ac:chgData name="Office 365" userId="db1ca113-f1a5-416f-9857-330c728281bb" providerId="ADAL" clId="{DFB67F94-C4A7-406B-A242-68E96FAB063C}" dt="2021-05-16T06:29:13.283" v="146" actId="26606"/>
          <ac:spMkLst>
            <pc:docMk/>
            <pc:sldMk cId="1183566624" sldId="279"/>
            <ac:spMk id="20" creationId="{85149191-5F60-4A28-AAFF-039F96B0F3EC}"/>
          </ac:spMkLst>
        </pc:spChg>
        <pc:spChg chg="add">
          <ac:chgData name="Office 365" userId="db1ca113-f1a5-416f-9857-330c728281bb" providerId="ADAL" clId="{DFB67F94-C4A7-406B-A242-68E96FAB063C}" dt="2021-05-16T06:29:13.283" v="146" actId="26606"/>
          <ac:spMkLst>
            <pc:docMk/>
            <pc:sldMk cId="1183566624" sldId="279"/>
            <ac:spMk id="22" creationId="{F8260ED5-17F7-4158-B241-D51DD4CF1B7E}"/>
          </ac:spMkLst>
        </pc:spChg>
        <pc:picChg chg="add mod">
          <ac:chgData name="Office 365" userId="db1ca113-f1a5-416f-9857-330c728281bb" providerId="ADAL" clId="{DFB67F94-C4A7-406B-A242-68E96FAB063C}" dt="2021-05-16T06:29:13.283" v="146" actId="26606"/>
          <ac:picMkLst>
            <pc:docMk/>
            <pc:sldMk cId="1183566624" sldId="279"/>
            <ac:picMk id="4" creationId="{D900E97D-6C28-4DC6-9929-878178CF10CA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06:40:51.546" v="206" actId="313"/>
        <pc:sldMkLst>
          <pc:docMk/>
          <pc:sldMk cId="2439628554" sldId="280"/>
        </pc:sldMkLst>
        <pc:spChg chg="mod">
          <ac:chgData name="Office 365" userId="db1ca113-f1a5-416f-9857-330c728281bb" providerId="ADAL" clId="{DFB67F94-C4A7-406B-A242-68E96FAB063C}" dt="2021-05-16T06:30:54.196" v="167" actId="26606"/>
          <ac:spMkLst>
            <pc:docMk/>
            <pc:sldMk cId="2439628554" sldId="280"/>
            <ac:spMk id="2" creationId="{A777986F-BC73-47A0-97DD-9737DCEC724D}"/>
          </ac:spMkLst>
        </pc:spChg>
        <pc:spChg chg="del">
          <ac:chgData name="Office 365" userId="db1ca113-f1a5-416f-9857-330c728281bb" providerId="ADAL" clId="{DFB67F94-C4A7-406B-A242-68E96FAB063C}" dt="2021-05-16T06:30:06.463" v="148"/>
          <ac:spMkLst>
            <pc:docMk/>
            <pc:sldMk cId="2439628554" sldId="280"/>
            <ac:spMk id="3" creationId="{E79BA41E-65FF-46DA-8319-EEC0D61ACEBC}"/>
          </ac:spMkLst>
        </pc:spChg>
        <pc:spChg chg="add mod">
          <ac:chgData name="Office 365" userId="db1ca113-f1a5-416f-9857-330c728281bb" providerId="ADAL" clId="{DFB67F94-C4A7-406B-A242-68E96FAB063C}" dt="2021-05-16T06:40:51.546" v="206" actId="313"/>
          <ac:spMkLst>
            <pc:docMk/>
            <pc:sldMk cId="2439628554" sldId="280"/>
            <ac:spMk id="6" creationId="{9A325FB9-F978-4F83-9877-EC9BF3B08673}"/>
          </ac:spMkLst>
        </pc:spChg>
        <pc:spChg chg="add">
          <ac:chgData name="Office 365" userId="db1ca113-f1a5-416f-9857-330c728281bb" providerId="ADAL" clId="{DFB67F94-C4A7-406B-A242-68E96FAB063C}" dt="2021-05-16T06:30:54.196" v="167" actId="26606"/>
          <ac:spMkLst>
            <pc:docMk/>
            <pc:sldMk cId="2439628554" sldId="280"/>
            <ac:spMk id="11" creationId="{1B15ED52-F352-441B-82BF-E0EA34836D08}"/>
          </ac:spMkLst>
        </pc:spChg>
        <pc:spChg chg="add">
          <ac:chgData name="Office 365" userId="db1ca113-f1a5-416f-9857-330c728281bb" providerId="ADAL" clId="{DFB67F94-C4A7-406B-A242-68E96FAB063C}" dt="2021-05-16T06:30:54.196" v="167" actId="26606"/>
          <ac:spMkLst>
            <pc:docMk/>
            <pc:sldMk cId="2439628554" sldId="280"/>
            <ac:spMk id="13" creationId="{3B2E3793-BFE6-45A2-9B7B-E18844431C99}"/>
          </ac:spMkLst>
        </pc:spChg>
        <pc:spChg chg="add">
          <ac:chgData name="Office 365" userId="db1ca113-f1a5-416f-9857-330c728281bb" providerId="ADAL" clId="{DFB67F94-C4A7-406B-A242-68E96FAB063C}" dt="2021-05-16T06:30:54.196" v="167" actId="26606"/>
          <ac:spMkLst>
            <pc:docMk/>
            <pc:sldMk cId="2439628554" sldId="280"/>
            <ac:spMk id="15" creationId="{BC4C4868-CB8F-4AF9-9CDB-8108F2C19B67}"/>
          </ac:spMkLst>
        </pc:spChg>
        <pc:spChg chg="add">
          <ac:chgData name="Office 365" userId="db1ca113-f1a5-416f-9857-330c728281bb" providerId="ADAL" clId="{DFB67F94-C4A7-406B-A242-68E96FAB063C}" dt="2021-05-16T06:30:54.196" v="167" actId="26606"/>
          <ac:spMkLst>
            <pc:docMk/>
            <pc:sldMk cId="2439628554" sldId="280"/>
            <ac:spMk id="17" creationId="{375E0459-6403-40CD-989D-56A4407CA12E}"/>
          </ac:spMkLst>
        </pc:spChg>
        <pc:spChg chg="add">
          <ac:chgData name="Office 365" userId="db1ca113-f1a5-416f-9857-330c728281bb" providerId="ADAL" clId="{DFB67F94-C4A7-406B-A242-68E96FAB063C}" dt="2021-05-16T06:30:54.196" v="167" actId="26606"/>
          <ac:spMkLst>
            <pc:docMk/>
            <pc:sldMk cId="2439628554" sldId="280"/>
            <ac:spMk id="19" creationId="{53E5B1A8-3AC9-4BD1-9BBC-78CA94F2D1BA}"/>
          </ac:spMkLst>
        </pc:spChg>
        <pc:picChg chg="add del mod">
          <ac:chgData name="Office 365" userId="db1ca113-f1a5-416f-9857-330c728281bb" providerId="ADAL" clId="{DFB67F94-C4A7-406B-A242-68E96FAB063C}" dt="2021-05-16T06:30:08.489" v="149" actId="478"/>
          <ac:picMkLst>
            <pc:docMk/>
            <pc:sldMk cId="2439628554" sldId="280"/>
            <ac:picMk id="4" creationId="{A5213DCB-981F-4EA0-B6D6-FE1FF89D8D8B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06:31:33.811" v="171" actId="27614"/>
        <pc:sldMkLst>
          <pc:docMk/>
          <pc:sldMk cId="3986583825" sldId="281"/>
        </pc:sldMkLst>
        <pc:spChg chg="del">
          <ac:chgData name="Office 365" userId="db1ca113-f1a5-416f-9857-330c728281bb" providerId="ADAL" clId="{DFB67F94-C4A7-406B-A242-68E96FAB063C}" dt="2021-05-16T06:31:31.216" v="170" actId="26606"/>
          <ac:spMkLst>
            <pc:docMk/>
            <pc:sldMk cId="3986583825" sldId="281"/>
            <ac:spMk id="2" creationId="{CBB1019F-423D-4C87-BE0D-ABE744704C84}"/>
          </ac:spMkLst>
        </pc:spChg>
        <pc:spChg chg="del">
          <ac:chgData name="Office 365" userId="db1ca113-f1a5-416f-9857-330c728281bb" providerId="ADAL" clId="{DFB67F94-C4A7-406B-A242-68E96FAB063C}" dt="2021-05-16T06:31:29.760" v="169"/>
          <ac:spMkLst>
            <pc:docMk/>
            <pc:sldMk cId="3986583825" sldId="281"/>
            <ac:spMk id="3" creationId="{553BC17B-A74C-4FD3-929F-CCF33A2EE5A4}"/>
          </ac:spMkLst>
        </pc:spChg>
        <pc:spChg chg="add">
          <ac:chgData name="Office 365" userId="db1ca113-f1a5-416f-9857-330c728281bb" providerId="ADAL" clId="{DFB67F94-C4A7-406B-A242-68E96FAB063C}" dt="2021-05-16T06:31:31.216" v="170" actId="26606"/>
          <ac:spMkLst>
            <pc:docMk/>
            <pc:sldMk cId="3986583825" sldId="281"/>
            <ac:spMk id="9" creationId="{AB8C311F-7253-4AED-9701-7FC0708C41C7}"/>
          </ac:spMkLst>
        </pc:spChg>
        <pc:spChg chg="add">
          <ac:chgData name="Office 365" userId="db1ca113-f1a5-416f-9857-330c728281bb" providerId="ADAL" clId="{DFB67F94-C4A7-406B-A242-68E96FAB063C}" dt="2021-05-16T06:31:31.216" v="170" actId="26606"/>
          <ac:spMkLst>
            <pc:docMk/>
            <pc:sldMk cId="3986583825" sldId="281"/>
            <ac:spMk id="11" creationId="{E2384209-CB15-4CDF-9D31-C44FD9A3F20D}"/>
          </ac:spMkLst>
        </pc:spChg>
        <pc:spChg chg="add">
          <ac:chgData name="Office 365" userId="db1ca113-f1a5-416f-9857-330c728281bb" providerId="ADAL" clId="{DFB67F94-C4A7-406B-A242-68E96FAB063C}" dt="2021-05-16T06:31:31.216" v="170" actId="26606"/>
          <ac:spMkLst>
            <pc:docMk/>
            <pc:sldMk cId="3986583825" sldId="281"/>
            <ac:spMk id="13" creationId="{2633B3B5-CC90-43F0-8714-D31D1F3F0209}"/>
          </ac:spMkLst>
        </pc:spChg>
        <pc:spChg chg="add">
          <ac:chgData name="Office 365" userId="db1ca113-f1a5-416f-9857-330c728281bb" providerId="ADAL" clId="{DFB67F94-C4A7-406B-A242-68E96FAB063C}" dt="2021-05-16T06:31:31.216" v="170" actId="26606"/>
          <ac:spMkLst>
            <pc:docMk/>
            <pc:sldMk cId="3986583825" sldId="281"/>
            <ac:spMk id="15" creationId="{A8D57A06-A426-446D-B02C-A2DC6B62E45E}"/>
          </ac:spMkLst>
        </pc:spChg>
        <pc:picChg chg="add mod">
          <ac:chgData name="Office 365" userId="db1ca113-f1a5-416f-9857-330c728281bb" providerId="ADAL" clId="{DFB67F94-C4A7-406B-A242-68E96FAB063C}" dt="2021-05-16T06:31:33.811" v="171" actId="27614"/>
          <ac:picMkLst>
            <pc:docMk/>
            <pc:sldMk cId="3986583825" sldId="281"/>
            <ac:picMk id="4" creationId="{97EC3D3C-2F94-4A5C-893A-F23DDC985095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06:33:04.956" v="186" actId="26606"/>
        <pc:sldMkLst>
          <pc:docMk/>
          <pc:sldMk cId="151588537" sldId="282"/>
        </pc:sldMkLst>
        <pc:spChg chg="add del">
          <ac:chgData name="Office 365" userId="db1ca113-f1a5-416f-9857-330c728281bb" providerId="ADAL" clId="{DFB67F94-C4A7-406B-A242-68E96FAB063C}" dt="2021-05-16T06:33:04.956" v="186" actId="26606"/>
          <ac:spMkLst>
            <pc:docMk/>
            <pc:sldMk cId="151588537" sldId="282"/>
            <ac:spMk id="2" creationId="{1A6D1D35-FADD-4C33-A156-395251B7A3B9}"/>
          </ac:spMkLst>
        </pc:spChg>
        <pc:spChg chg="add del">
          <ac:chgData name="Office 365" userId="db1ca113-f1a5-416f-9857-330c728281bb" providerId="ADAL" clId="{DFB67F94-C4A7-406B-A242-68E96FAB063C}" dt="2021-05-16T06:32:12.306" v="175" actId="3680"/>
          <ac:spMkLst>
            <pc:docMk/>
            <pc:sldMk cId="151588537" sldId="282"/>
            <ac:spMk id="3" creationId="{C90806F7-9F20-4D42-85EC-0C98B57DB6EC}"/>
          </ac:spMkLst>
        </pc:spChg>
        <pc:spChg chg="add del mod">
          <ac:chgData name="Office 365" userId="db1ca113-f1a5-416f-9857-330c728281bb" providerId="ADAL" clId="{DFB67F94-C4A7-406B-A242-68E96FAB063C}" dt="2021-05-16T06:32:51.985" v="179"/>
          <ac:spMkLst>
            <pc:docMk/>
            <pc:sldMk cId="151588537" sldId="282"/>
            <ac:spMk id="7" creationId="{A15965F2-8C82-4522-9353-D545B0D1D622}"/>
          </ac:spMkLst>
        </pc:spChg>
        <pc:spChg chg="add del">
          <ac:chgData name="Office 365" userId="db1ca113-f1a5-416f-9857-330c728281bb" providerId="ADAL" clId="{DFB67F94-C4A7-406B-A242-68E96FAB063C}" dt="2021-05-16T06:33:01.453" v="183" actId="26606"/>
          <ac:spMkLst>
            <pc:docMk/>
            <pc:sldMk cId="151588537" sldId="282"/>
            <ac:spMk id="12" creationId="{9552CEE9-219A-4F1E-B4B6-CC0357F0B3BF}"/>
          </ac:spMkLst>
        </pc:spChg>
        <pc:spChg chg="add del">
          <ac:chgData name="Office 365" userId="db1ca113-f1a5-416f-9857-330c728281bb" providerId="ADAL" clId="{DFB67F94-C4A7-406B-A242-68E96FAB063C}" dt="2021-05-16T06:32:59.670" v="181" actId="26606"/>
          <ac:spMkLst>
            <pc:docMk/>
            <pc:sldMk cId="151588537" sldId="282"/>
            <ac:spMk id="13" creationId="{42A4FC2C-047E-45A5-965D-8E1E3BF09BC6}"/>
          </ac:spMkLst>
        </pc:spChg>
        <pc:spChg chg="add del">
          <ac:chgData name="Office 365" userId="db1ca113-f1a5-416f-9857-330c728281bb" providerId="ADAL" clId="{DFB67F94-C4A7-406B-A242-68E96FAB063C}" dt="2021-05-16T06:33:01.453" v="183" actId="26606"/>
          <ac:spMkLst>
            <pc:docMk/>
            <pc:sldMk cId="151588537" sldId="282"/>
            <ac:spMk id="15" creationId="{3AFE8227-C443-417B-BA91-520EB1EF4559}"/>
          </ac:spMkLst>
        </pc:spChg>
        <pc:spChg chg="add del">
          <ac:chgData name="Office 365" userId="db1ca113-f1a5-416f-9857-330c728281bb" providerId="ADAL" clId="{DFB67F94-C4A7-406B-A242-68E96FAB063C}" dt="2021-05-16T06:33:01.453" v="183" actId="26606"/>
          <ac:spMkLst>
            <pc:docMk/>
            <pc:sldMk cId="151588537" sldId="282"/>
            <ac:spMk id="16" creationId="{1A6D1D35-FADD-4C33-A156-395251B7A3B9}"/>
          </ac:spMkLst>
        </pc:spChg>
        <pc:spChg chg="add del">
          <ac:chgData name="Office 365" userId="db1ca113-f1a5-416f-9857-330c728281bb" providerId="ADAL" clId="{DFB67F94-C4A7-406B-A242-68E96FAB063C}" dt="2021-05-16T06:33:01.453" v="183" actId="26606"/>
          <ac:spMkLst>
            <pc:docMk/>
            <pc:sldMk cId="151588537" sldId="282"/>
            <ac:spMk id="17" creationId="{907741FC-B544-4A6E-B831-6789D042333D}"/>
          </ac:spMkLst>
        </pc:spChg>
        <pc:spChg chg="add del">
          <ac:chgData name="Office 365" userId="db1ca113-f1a5-416f-9857-330c728281bb" providerId="ADAL" clId="{DFB67F94-C4A7-406B-A242-68E96FAB063C}" dt="2021-05-16T06:33:01.453" v="183" actId="26606"/>
          <ac:spMkLst>
            <pc:docMk/>
            <pc:sldMk cId="151588537" sldId="282"/>
            <ac:spMk id="19" creationId="{3F0BE7ED-7814-4273-B18A-F26CC0380380}"/>
          </ac:spMkLst>
        </pc:spChg>
        <pc:spChg chg="add del">
          <ac:chgData name="Office 365" userId="db1ca113-f1a5-416f-9857-330c728281bb" providerId="ADAL" clId="{DFB67F94-C4A7-406B-A242-68E96FAB063C}" dt="2021-05-16T06:33:04.949" v="185" actId="26606"/>
          <ac:spMkLst>
            <pc:docMk/>
            <pc:sldMk cId="151588537" sldId="282"/>
            <ac:spMk id="21" creationId="{375E0459-6403-40CD-989D-56A4407CA12E}"/>
          </ac:spMkLst>
        </pc:spChg>
        <pc:spChg chg="add del">
          <ac:chgData name="Office 365" userId="db1ca113-f1a5-416f-9857-330c728281bb" providerId="ADAL" clId="{DFB67F94-C4A7-406B-A242-68E96FAB063C}" dt="2021-05-16T06:33:04.949" v="185" actId="26606"/>
          <ac:spMkLst>
            <pc:docMk/>
            <pc:sldMk cId="151588537" sldId="282"/>
            <ac:spMk id="22" creationId="{1B15ED52-F352-441B-82BF-E0EA34836D08}"/>
          </ac:spMkLst>
        </pc:spChg>
        <pc:spChg chg="add del">
          <ac:chgData name="Office 365" userId="db1ca113-f1a5-416f-9857-330c728281bb" providerId="ADAL" clId="{DFB67F94-C4A7-406B-A242-68E96FAB063C}" dt="2021-05-16T06:33:04.949" v="185" actId="26606"/>
          <ac:spMkLst>
            <pc:docMk/>
            <pc:sldMk cId="151588537" sldId="282"/>
            <ac:spMk id="23" creationId="{53E5B1A8-3AC9-4BD1-9BBC-78CA94F2D1BA}"/>
          </ac:spMkLst>
        </pc:spChg>
        <pc:spChg chg="add del">
          <ac:chgData name="Office 365" userId="db1ca113-f1a5-416f-9857-330c728281bb" providerId="ADAL" clId="{DFB67F94-C4A7-406B-A242-68E96FAB063C}" dt="2021-05-16T06:33:04.949" v="185" actId="26606"/>
          <ac:spMkLst>
            <pc:docMk/>
            <pc:sldMk cId="151588537" sldId="282"/>
            <ac:spMk id="24" creationId="{3B2E3793-BFE6-45A2-9B7B-E18844431C99}"/>
          </ac:spMkLst>
        </pc:spChg>
        <pc:spChg chg="add del">
          <ac:chgData name="Office 365" userId="db1ca113-f1a5-416f-9857-330c728281bb" providerId="ADAL" clId="{DFB67F94-C4A7-406B-A242-68E96FAB063C}" dt="2021-05-16T06:33:04.949" v="185" actId="26606"/>
          <ac:spMkLst>
            <pc:docMk/>
            <pc:sldMk cId="151588537" sldId="282"/>
            <ac:spMk id="25" creationId="{BC4C4868-CB8F-4AF9-9CDB-8108F2C19B67}"/>
          </ac:spMkLst>
        </pc:spChg>
        <pc:spChg chg="add del">
          <ac:chgData name="Office 365" userId="db1ca113-f1a5-416f-9857-330c728281bb" providerId="ADAL" clId="{DFB67F94-C4A7-406B-A242-68E96FAB063C}" dt="2021-05-16T06:33:04.949" v="185" actId="26606"/>
          <ac:spMkLst>
            <pc:docMk/>
            <pc:sldMk cId="151588537" sldId="282"/>
            <ac:spMk id="26" creationId="{1A6D1D35-FADD-4C33-A156-395251B7A3B9}"/>
          </ac:spMkLst>
        </pc:spChg>
        <pc:spChg chg="add del">
          <ac:chgData name="Office 365" userId="db1ca113-f1a5-416f-9857-330c728281bb" providerId="ADAL" clId="{DFB67F94-C4A7-406B-A242-68E96FAB063C}" dt="2021-05-16T06:33:04.949" v="185" actId="26606"/>
          <ac:spMkLst>
            <pc:docMk/>
            <pc:sldMk cId="151588537" sldId="282"/>
            <ac:spMk id="27" creationId="{64112325-FB99-4681-B2B8-EDACFC8B0BC4}"/>
          </ac:spMkLst>
        </pc:spChg>
        <pc:spChg chg="add">
          <ac:chgData name="Office 365" userId="db1ca113-f1a5-416f-9857-330c728281bb" providerId="ADAL" clId="{DFB67F94-C4A7-406B-A242-68E96FAB063C}" dt="2021-05-16T06:33:04.956" v="186" actId="26606"/>
          <ac:spMkLst>
            <pc:docMk/>
            <pc:sldMk cId="151588537" sldId="282"/>
            <ac:spMk id="29" creationId="{7C1E5815-D54C-487F-A054-6D4930ADE3DF}"/>
          </ac:spMkLst>
        </pc:spChg>
        <pc:spChg chg="add">
          <ac:chgData name="Office 365" userId="db1ca113-f1a5-416f-9857-330c728281bb" providerId="ADAL" clId="{DFB67F94-C4A7-406B-A242-68E96FAB063C}" dt="2021-05-16T06:33:04.956" v="186" actId="26606"/>
          <ac:spMkLst>
            <pc:docMk/>
            <pc:sldMk cId="151588537" sldId="282"/>
            <ac:spMk id="30" creationId="{736F0DFD-0954-464F-BF12-DD2E6F6E0380}"/>
          </ac:spMkLst>
        </pc:spChg>
        <pc:graphicFrameChg chg="add del mod">
          <ac:chgData name="Office 365" userId="db1ca113-f1a5-416f-9857-330c728281bb" providerId="ADAL" clId="{DFB67F94-C4A7-406B-A242-68E96FAB063C}" dt="2021-05-16T06:32:09.819" v="174"/>
          <ac:graphicFrameMkLst>
            <pc:docMk/>
            <pc:sldMk cId="151588537" sldId="282"/>
            <ac:graphicFrameMk id="4" creationId="{5E0A4D25-0B4C-4AEE-A36B-5E71D8D83CC2}"/>
          </ac:graphicFrameMkLst>
        </pc:graphicFrameChg>
        <pc:graphicFrameChg chg="add del mod ord modGraphic">
          <ac:chgData name="Office 365" userId="db1ca113-f1a5-416f-9857-330c728281bb" providerId="ADAL" clId="{DFB67F94-C4A7-406B-A242-68E96FAB063C}" dt="2021-05-16T06:32:32.907" v="178" actId="478"/>
          <ac:graphicFrameMkLst>
            <pc:docMk/>
            <pc:sldMk cId="151588537" sldId="282"/>
            <ac:graphicFrameMk id="5" creationId="{C237B86A-0F1C-48DC-95CA-C2573980D741}"/>
          </ac:graphicFrameMkLst>
        </pc:graphicFrameChg>
        <pc:picChg chg="add mod">
          <ac:chgData name="Office 365" userId="db1ca113-f1a5-416f-9857-330c728281bb" providerId="ADAL" clId="{DFB67F94-C4A7-406B-A242-68E96FAB063C}" dt="2021-05-16T06:33:04.956" v="186" actId="26606"/>
          <ac:picMkLst>
            <pc:docMk/>
            <pc:sldMk cId="151588537" sldId="282"/>
            <ac:picMk id="8" creationId="{3287909C-D1CA-41F9-8ED0-D271FE23CF36}"/>
          </ac:picMkLst>
        </pc:picChg>
      </pc:sldChg>
      <pc:sldChg chg="addSp delSp modSp new del mod setBg">
        <pc:chgData name="Office 365" userId="db1ca113-f1a5-416f-9857-330c728281bb" providerId="ADAL" clId="{DFB67F94-C4A7-406B-A242-68E96FAB063C}" dt="2021-05-16T12:34:55.580" v="492" actId="2696"/>
        <pc:sldMkLst>
          <pc:docMk/>
          <pc:sldMk cId="2423462988" sldId="283"/>
        </pc:sldMkLst>
        <pc:spChg chg="mod">
          <ac:chgData name="Office 365" userId="db1ca113-f1a5-416f-9857-330c728281bb" providerId="ADAL" clId="{DFB67F94-C4A7-406B-A242-68E96FAB063C}" dt="2021-05-16T06:35:01.291" v="199" actId="26606"/>
          <ac:spMkLst>
            <pc:docMk/>
            <pc:sldMk cId="2423462988" sldId="283"/>
            <ac:spMk id="2" creationId="{82DD831B-2F50-4478-B1B9-56C39AA103A0}"/>
          </ac:spMkLst>
        </pc:spChg>
        <pc:spChg chg="mod">
          <ac:chgData name="Office 365" userId="db1ca113-f1a5-416f-9857-330c728281bb" providerId="ADAL" clId="{DFB67F94-C4A7-406B-A242-68E96FAB063C}" dt="2021-05-16T06:35:21.801" v="204" actId="33524"/>
          <ac:spMkLst>
            <pc:docMk/>
            <pc:sldMk cId="2423462988" sldId="283"/>
            <ac:spMk id="3" creationId="{A5D165E7-47C9-470F-9647-9CF75C9EA720}"/>
          </ac:spMkLst>
        </pc:spChg>
        <pc:spChg chg="add del">
          <ac:chgData name="Office 365" userId="db1ca113-f1a5-416f-9857-330c728281bb" providerId="ADAL" clId="{DFB67F94-C4A7-406B-A242-68E96FAB063C}" dt="2021-05-16T06:34:55.938" v="196" actId="26606"/>
          <ac:spMkLst>
            <pc:docMk/>
            <pc:sldMk cId="2423462988" sldId="283"/>
            <ac:spMk id="8" creationId="{17718681-A12E-49D6-9925-DD7C68176D61}"/>
          </ac:spMkLst>
        </pc:spChg>
        <pc:spChg chg="add del">
          <ac:chgData name="Office 365" userId="db1ca113-f1a5-416f-9857-330c728281bb" providerId="ADAL" clId="{DFB67F94-C4A7-406B-A242-68E96FAB063C}" dt="2021-05-16T06:34:54.217" v="192" actId="26606"/>
          <ac:spMkLst>
            <pc:docMk/>
            <pc:sldMk cId="2423462988" sldId="283"/>
            <ac:spMk id="9" creationId="{79BB35BC-D5C2-4C8B-A22A-A71E6191913B}"/>
          </ac:spMkLst>
        </pc:spChg>
        <pc:spChg chg="add del">
          <ac:chgData name="Office 365" userId="db1ca113-f1a5-416f-9857-330c728281bb" providerId="ADAL" clId="{DFB67F94-C4A7-406B-A242-68E96FAB063C}" dt="2021-05-16T06:34:55.938" v="196" actId="26606"/>
          <ac:spMkLst>
            <pc:docMk/>
            <pc:sldMk cId="2423462988" sldId="283"/>
            <ac:spMk id="10" creationId="{FBD77573-9EF2-4C35-8285-A1CF6FBB0EA5}"/>
          </ac:spMkLst>
        </pc:spChg>
        <pc:spChg chg="add del">
          <ac:chgData name="Office 365" userId="db1ca113-f1a5-416f-9857-330c728281bb" providerId="ADAL" clId="{DFB67F94-C4A7-406B-A242-68E96FAB063C}" dt="2021-05-16T06:34:55.259" v="194" actId="26606"/>
          <ac:spMkLst>
            <pc:docMk/>
            <pc:sldMk cId="2423462988" sldId="283"/>
            <ac:spMk id="11" creationId="{1CDD8E39-EA14-4679-9655-1BFF5A7B63EE}"/>
          </ac:spMkLst>
        </pc:spChg>
        <pc:spChg chg="add del">
          <ac:chgData name="Office 365" userId="db1ca113-f1a5-416f-9857-330c728281bb" providerId="ADAL" clId="{DFB67F94-C4A7-406B-A242-68E96FAB063C}" dt="2021-05-16T06:35:01.280" v="198" actId="26606"/>
          <ac:spMkLst>
            <pc:docMk/>
            <pc:sldMk cId="2423462988" sldId="283"/>
            <ac:spMk id="13" creationId="{1CDD8E39-EA14-4679-9655-1BFF5A7B63EE}"/>
          </ac:spMkLst>
        </pc:spChg>
        <pc:spChg chg="add del">
          <ac:chgData name="Office 365" userId="db1ca113-f1a5-416f-9857-330c728281bb" providerId="ADAL" clId="{DFB67F94-C4A7-406B-A242-68E96FAB063C}" dt="2021-05-16T06:35:14.413" v="203" actId="26606"/>
          <ac:spMkLst>
            <pc:docMk/>
            <pc:sldMk cId="2423462988" sldId="283"/>
            <ac:spMk id="16" creationId="{0E3596DD-156A-473E-9BB3-C6A29F7574E9}"/>
          </ac:spMkLst>
        </pc:spChg>
        <pc:spChg chg="add del">
          <ac:chgData name="Office 365" userId="db1ca113-f1a5-416f-9857-330c728281bb" providerId="ADAL" clId="{DFB67F94-C4A7-406B-A242-68E96FAB063C}" dt="2021-05-16T06:35:14.413" v="203" actId="26606"/>
          <ac:spMkLst>
            <pc:docMk/>
            <pc:sldMk cId="2423462988" sldId="283"/>
            <ac:spMk id="17" creationId="{2C46C4D6-C474-4E92-B52E-944C1118F7B6}"/>
          </ac:spMkLst>
        </pc:spChg>
        <pc:spChg chg="add del">
          <ac:chgData name="Office 365" userId="db1ca113-f1a5-416f-9857-330c728281bb" providerId="ADAL" clId="{DFB67F94-C4A7-406B-A242-68E96FAB063C}" dt="2021-05-16T06:35:24.138" v="205" actId="26606"/>
          <ac:spMkLst>
            <pc:docMk/>
            <pc:sldMk cId="2423462988" sldId="283"/>
            <ac:spMk id="22" creationId="{0E3596DD-156A-473E-9BB3-C6A29F7574E9}"/>
          </ac:spMkLst>
        </pc:spChg>
        <pc:spChg chg="add del">
          <ac:chgData name="Office 365" userId="db1ca113-f1a5-416f-9857-330c728281bb" providerId="ADAL" clId="{DFB67F94-C4A7-406B-A242-68E96FAB063C}" dt="2021-05-16T06:35:24.138" v="205" actId="26606"/>
          <ac:spMkLst>
            <pc:docMk/>
            <pc:sldMk cId="2423462988" sldId="283"/>
            <ac:spMk id="24" creationId="{2C46C4D6-C474-4E92-B52E-944C1118F7B6}"/>
          </ac:spMkLst>
        </pc:spChg>
        <pc:spChg chg="add">
          <ac:chgData name="Office 365" userId="db1ca113-f1a5-416f-9857-330c728281bb" providerId="ADAL" clId="{DFB67F94-C4A7-406B-A242-68E96FAB063C}" dt="2021-05-16T06:35:24.138" v="205" actId="26606"/>
          <ac:spMkLst>
            <pc:docMk/>
            <pc:sldMk cId="2423462988" sldId="283"/>
            <ac:spMk id="29" creationId="{0E3596DD-156A-473E-9BB3-C6A29F7574E9}"/>
          </ac:spMkLst>
        </pc:spChg>
        <pc:spChg chg="add">
          <ac:chgData name="Office 365" userId="db1ca113-f1a5-416f-9857-330c728281bb" providerId="ADAL" clId="{DFB67F94-C4A7-406B-A242-68E96FAB063C}" dt="2021-05-16T06:35:24.138" v="205" actId="26606"/>
          <ac:spMkLst>
            <pc:docMk/>
            <pc:sldMk cId="2423462988" sldId="283"/>
            <ac:spMk id="31" creationId="{2C46C4D6-C474-4E92-B52E-944C1118F7B6}"/>
          </ac:spMkLst>
        </pc:spChg>
        <pc:picChg chg="add del">
          <ac:chgData name="Office 365" userId="db1ca113-f1a5-416f-9857-330c728281bb" providerId="ADAL" clId="{DFB67F94-C4A7-406B-A242-68E96FAB063C}" dt="2021-05-16T06:34:54.217" v="192" actId="26606"/>
          <ac:picMkLst>
            <pc:docMk/>
            <pc:sldMk cId="2423462988" sldId="283"/>
            <ac:picMk id="5" creationId="{703E3C55-1405-4F53-A03D-15C37E0FDF67}"/>
          </ac:picMkLst>
        </pc:picChg>
        <pc:picChg chg="add del">
          <ac:chgData name="Office 365" userId="db1ca113-f1a5-416f-9857-330c728281bb" providerId="ADAL" clId="{DFB67F94-C4A7-406B-A242-68E96FAB063C}" dt="2021-05-16T06:35:04.813" v="200" actId="478"/>
          <ac:picMkLst>
            <pc:docMk/>
            <pc:sldMk cId="2423462988" sldId="283"/>
            <ac:picMk id="7" creationId="{F3196CCA-17DD-47ED-AB2F-046006171DCB}"/>
          </ac:picMkLst>
        </pc:picChg>
        <pc:picChg chg="add del">
          <ac:chgData name="Office 365" userId="db1ca113-f1a5-416f-9857-330c728281bb" providerId="ADAL" clId="{DFB67F94-C4A7-406B-A242-68E96FAB063C}" dt="2021-05-16T06:34:55.259" v="194" actId="26606"/>
          <ac:picMkLst>
            <pc:docMk/>
            <pc:sldMk cId="2423462988" sldId="283"/>
            <ac:picMk id="12" creationId="{16BB5257-2F73-4892-83C2-81C177B9C891}"/>
          </ac:picMkLst>
        </pc:picChg>
        <pc:picChg chg="add del">
          <ac:chgData name="Office 365" userId="db1ca113-f1a5-416f-9857-330c728281bb" providerId="ADAL" clId="{DFB67F94-C4A7-406B-A242-68E96FAB063C}" dt="2021-05-16T06:35:01.280" v="198" actId="26606"/>
          <ac:picMkLst>
            <pc:docMk/>
            <pc:sldMk cId="2423462988" sldId="283"/>
            <ac:picMk id="14" creationId="{16BB5257-2F73-4892-83C2-81C177B9C891}"/>
          </ac:picMkLst>
        </pc:picChg>
        <pc:picChg chg="add mod">
          <ac:chgData name="Office 365" userId="db1ca113-f1a5-416f-9857-330c728281bb" providerId="ADAL" clId="{DFB67F94-C4A7-406B-A242-68E96FAB063C}" dt="2021-05-16T06:35:14.413" v="203" actId="26606"/>
          <ac:picMkLst>
            <pc:docMk/>
            <pc:sldMk cId="2423462988" sldId="283"/>
            <ac:picMk id="15" creationId="{6DD81DCB-5BB0-42ED-92F9-17DF2CB98705}"/>
          </ac:picMkLst>
        </pc:picChg>
      </pc:sldChg>
      <pc:sldChg chg="new del">
        <pc:chgData name="Office 365" userId="db1ca113-f1a5-416f-9857-330c728281bb" providerId="ADAL" clId="{DFB67F94-C4A7-406B-A242-68E96FAB063C}" dt="2021-05-16T12:34:58.366" v="493" actId="2696"/>
        <pc:sldMkLst>
          <pc:docMk/>
          <pc:sldMk cId="218236598" sldId="284"/>
        </pc:sldMkLst>
      </pc:sldChg>
      <pc:sldChg chg="addSp delSp modSp new mod setBg">
        <pc:chgData name="Office 365" userId="db1ca113-f1a5-416f-9857-330c728281bb" providerId="ADAL" clId="{DFB67F94-C4A7-406B-A242-68E96FAB063C}" dt="2021-05-16T12:12:31.851" v="236" actId="20577"/>
        <pc:sldMkLst>
          <pc:docMk/>
          <pc:sldMk cId="1241071830" sldId="285"/>
        </pc:sldMkLst>
        <pc:spChg chg="mod">
          <ac:chgData name="Office 365" userId="db1ca113-f1a5-416f-9857-330c728281bb" providerId="ADAL" clId="{DFB67F94-C4A7-406B-A242-68E96FAB063C}" dt="2021-05-16T12:08:51.237" v="217" actId="26606"/>
          <ac:spMkLst>
            <pc:docMk/>
            <pc:sldMk cId="1241071830" sldId="285"/>
            <ac:spMk id="2" creationId="{F26F2246-09FF-413D-8DCE-15580F60EC87}"/>
          </ac:spMkLst>
        </pc:spChg>
        <pc:spChg chg="mod">
          <ac:chgData name="Office 365" userId="db1ca113-f1a5-416f-9857-330c728281bb" providerId="ADAL" clId="{DFB67F94-C4A7-406B-A242-68E96FAB063C}" dt="2021-05-16T12:12:31.851" v="236" actId="20577"/>
          <ac:spMkLst>
            <pc:docMk/>
            <pc:sldMk cId="1241071830" sldId="285"/>
            <ac:spMk id="3" creationId="{55DFE5CC-7EC8-4467-90CD-5BAA8C12A8A9}"/>
          </ac:spMkLst>
        </pc:spChg>
        <pc:spChg chg="add del">
          <ac:chgData name="Office 365" userId="db1ca113-f1a5-416f-9857-330c728281bb" providerId="ADAL" clId="{DFB67F94-C4A7-406B-A242-68E96FAB063C}" dt="2021-05-16T12:08:33.116" v="212" actId="26606"/>
          <ac:spMkLst>
            <pc:docMk/>
            <pc:sldMk cId="1241071830" sldId="285"/>
            <ac:spMk id="10" creationId="{AFA67CD3-AB4E-4A7A-BEB8-53C445D8C44E}"/>
          </ac:spMkLst>
        </pc:spChg>
        <pc:spChg chg="add del">
          <ac:chgData name="Office 365" userId="db1ca113-f1a5-416f-9857-330c728281bb" providerId="ADAL" clId="{DFB67F94-C4A7-406B-A242-68E96FAB063C}" dt="2021-05-16T12:08:33.116" v="212" actId="26606"/>
          <ac:spMkLst>
            <pc:docMk/>
            <pc:sldMk cId="1241071830" sldId="285"/>
            <ac:spMk id="14" creationId="{339C8D78-A644-462F-B674-F440635E5353}"/>
          </ac:spMkLst>
        </pc:spChg>
        <pc:spChg chg="add del">
          <ac:chgData name="Office 365" userId="db1ca113-f1a5-416f-9857-330c728281bb" providerId="ADAL" clId="{DFB67F94-C4A7-406B-A242-68E96FAB063C}" dt="2021-05-16T12:08:51.237" v="217" actId="26606"/>
          <ac:spMkLst>
            <pc:docMk/>
            <pc:sldMk cId="1241071830" sldId="285"/>
            <ac:spMk id="19" creationId="{743AA782-23D1-4521-8CAD-47662984AA08}"/>
          </ac:spMkLst>
        </pc:spChg>
        <pc:spChg chg="add del">
          <ac:chgData name="Office 365" userId="db1ca113-f1a5-416f-9857-330c728281bb" providerId="ADAL" clId="{DFB67F94-C4A7-406B-A242-68E96FAB063C}" dt="2021-05-16T12:08:51.237" v="217" actId="26606"/>
          <ac:spMkLst>
            <pc:docMk/>
            <pc:sldMk cId="1241071830" sldId="285"/>
            <ac:spMk id="21" creationId="{650D18FE-0824-4A46-B22C-A86B52E5780A}"/>
          </ac:spMkLst>
        </pc:spChg>
        <pc:spChg chg="add del">
          <ac:chgData name="Office 365" userId="db1ca113-f1a5-416f-9857-330c728281bb" providerId="ADAL" clId="{DFB67F94-C4A7-406B-A242-68E96FAB063C}" dt="2021-05-16T12:08:51.237" v="217" actId="26606"/>
          <ac:spMkLst>
            <pc:docMk/>
            <pc:sldMk cId="1241071830" sldId="285"/>
            <ac:spMk id="26" creationId="{C9A36457-A5F4-4103-A443-02581C09185B}"/>
          </ac:spMkLst>
        </pc:spChg>
        <pc:spChg chg="add del">
          <ac:chgData name="Office 365" userId="db1ca113-f1a5-416f-9857-330c728281bb" providerId="ADAL" clId="{DFB67F94-C4A7-406B-A242-68E96FAB063C}" dt="2021-05-16T12:08:51.237" v="217" actId="26606"/>
          <ac:spMkLst>
            <pc:docMk/>
            <pc:sldMk cId="1241071830" sldId="285"/>
            <ac:spMk id="28" creationId="{DC5FB7E8-B636-40FA-BE8D-48145C0F5C57}"/>
          </ac:spMkLst>
        </pc:spChg>
        <pc:spChg chg="add del">
          <ac:chgData name="Office 365" userId="db1ca113-f1a5-416f-9857-330c728281bb" providerId="ADAL" clId="{DFB67F94-C4A7-406B-A242-68E96FAB063C}" dt="2021-05-16T12:08:51.237" v="217" actId="26606"/>
          <ac:spMkLst>
            <pc:docMk/>
            <pc:sldMk cId="1241071830" sldId="285"/>
            <ac:spMk id="30" creationId="{142DCE2C-2863-46FA-9BE7-24365A24D9BA}"/>
          </ac:spMkLst>
        </pc:spChg>
        <pc:graphicFrameChg chg="add mod modGraphic">
          <ac:chgData name="Office 365" userId="db1ca113-f1a5-416f-9857-330c728281bb" providerId="ADAL" clId="{DFB67F94-C4A7-406B-A242-68E96FAB063C}" dt="2021-05-16T12:10:20.428" v="224" actId="1076"/>
          <ac:graphicFrameMkLst>
            <pc:docMk/>
            <pc:sldMk cId="1241071830" sldId="285"/>
            <ac:graphicFrameMk id="4" creationId="{AE0F9E48-20EA-46A1-82AD-876E6D276363}"/>
          </ac:graphicFrameMkLst>
        </pc:graphicFrameChg>
        <pc:picChg chg="add del mod ord">
          <ac:chgData name="Office 365" userId="db1ca113-f1a5-416f-9857-330c728281bb" providerId="ADAL" clId="{DFB67F94-C4A7-406B-A242-68E96FAB063C}" dt="2021-05-16T12:08:55.192" v="219" actId="478"/>
          <ac:picMkLst>
            <pc:docMk/>
            <pc:sldMk cId="1241071830" sldId="285"/>
            <ac:picMk id="7" creationId="{FF881F49-D976-482A-AD5F-1AC440390F38}"/>
          </ac:picMkLst>
        </pc:picChg>
        <pc:picChg chg="add del">
          <ac:chgData name="Office 365" userId="db1ca113-f1a5-416f-9857-330c728281bb" providerId="ADAL" clId="{DFB67F94-C4A7-406B-A242-68E96FAB063C}" dt="2021-05-16T12:08:33.116" v="212" actId="26606"/>
          <ac:picMkLst>
            <pc:docMk/>
            <pc:sldMk cId="1241071830" sldId="285"/>
            <ac:picMk id="12" creationId="{07CF545F-9C2E-4446-97CD-AD92990C2B68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18:17.814" v="271" actId="20577"/>
        <pc:sldMkLst>
          <pc:docMk/>
          <pc:sldMk cId="1709301669" sldId="286"/>
        </pc:sldMkLst>
        <pc:spChg chg="mod">
          <ac:chgData name="Office 365" userId="db1ca113-f1a5-416f-9857-330c728281bb" providerId="ADAL" clId="{DFB67F94-C4A7-406B-A242-68E96FAB063C}" dt="2021-05-16T12:18:17.814" v="271" actId="20577"/>
          <ac:spMkLst>
            <pc:docMk/>
            <pc:sldMk cId="1709301669" sldId="286"/>
            <ac:spMk id="2" creationId="{30ED875A-68BF-4033-B731-B56832423EC0}"/>
          </ac:spMkLst>
        </pc:spChg>
        <pc:spChg chg="del">
          <ac:chgData name="Office 365" userId="db1ca113-f1a5-416f-9857-330c728281bb" providerId="ADAL" clId="{DFB67F94-C4A7-406B-A242-68E96FAB063C}" dt="2021-05-16T12:16:17.994" v="238"/>
          <ac:spMkLst>
            <pc:docMk/>
            <pc:sldMk cId="1709301669" sldId="286"/>
            <ac:spMk id="3" creationId="{00C24B46-BC9C-4C96-889E-8D24715E2A4F}"/>
          </ac:spMkLst>
        </pc:spChg>
        <pc:spChg chg="add del">
          <ac:chgData name="Office 365" userId="db1ca113-f1a5-416f-9857-330c728281bb" providerId="ADAL" clId="{DFB67F94-C4A7-406B-A242-68E96FAB063C}" dt="2021-05-16T12:17:26.310" v="242" actId="478"/>
          <ac:spMkLst>
            <pc:docMk/>
            <pc:sldMk cId="1709301669" sldId="286"/>
            <ac:spMk id="8" creationId="{23EB2F84-5B62-42FB-8846-57B511BEDB9D}"/>
          </ac:spMkLst>
        </pc:spChg>
        <pc:spChg chg="add del">
          <ac:chgData name="Office 365" userId="db1ca113-f1a5-416f-9857-330c728281bb" providerId="ADAL" clId="{DFB67F94-C4A7-406B-A242-68E96FAB063C}" dt="2021-05-16T12:17:32.662" v="249" actId="26606"/>
          <ac:spMkLst>
            <pc:docMk/>
            <pc:sldMk cId="1709301669" sldId="286"/>
            <ac:spMk id="11" creationId="{743AA782-23D1-4521-8CAD-47662984AA08}"/>
          </ac:spMkLst>
        </pc:spChg>
        <pc:spChg chg="add del">
          <ac:chgData name="Office 365" userId="db1ca113-f1a5-416f-9857-330c728281bb" providerId="ADAL" clId="{DFB67F94-C4A7-406B-A242-68E96FAB063C}" dt="2021-05-16T12:17:32.662" v="249" actId="26606"/>
          <ac:spMkLst>
            <pc:docMk/>
            <pc:sldMk cId="1709301669" sldId="286"/>
            <ac:spMk id="13" creationId="{650D18FE-0824-4A46-B22C-A86B52E5780A}"/>
          </ac:spMkLst>
        </pc:spChg>
        <pc:spChg chg="add del">
          <ac:chgData name="Office 365" userId="db1ca113-f1a5-416f-9857-330c728281bb" providerId="ADAL" clId="{DFB67F94-C4A7-406B-A242-68E96FAB063C}" dt="2021-05-16T12:17:29.360" v="244" actId="26606"/>
          <ac:spMkLst>
            <pc:docMk/>
            <pc:sldMk cId="1709301669" sldId="286"/>
            <ac:spMk id="18" creationId="{665DBBEF-238B-476B-96AB-8AAC3224ECEA}"/>
          </ac:spMkLst>
        </pc:spChg>
        <pc:spChg chg="add del">
          <ac:chgData name="Office 365" userId="db1ca113-f1a5-416f-9857-330c728281bb" providerId="ADAL" clId="{DFB67F94-C4A7-406B-A242-68E96FAB063C}" dt="2021-05-16T12:17:29.360" v="244" actId="26606"/>
          <ac:spMkLst>
            <pc:docMk/>
            <pc:sldMk cId="1709301669" sldId="286"/>
            <ac:spMk id="20" creationId="{3FCFB1DE-0B7E-48CC-BA90-B2AB0889F9D6}"/>
          </ac:spMkLst>
        </pc:spChg>
        <pc:spChg chg="add del">
          <ac:chgData name="Office 365" userId="db1ca113-f1a5-416f-9857-330c728281bb" providerId="ADAL" clId="{DFB67F94-C4A7-406B-A242-68E96FAB063C}" dt="2021-05-16T12:17:31.452" v="246" actId="26606"/>
          <ac:spMkLst>
            <pc:docMk/>
            <pc:sldMk cId="1709301669" sldId="286"/>
            <ac:spMk id="22" creationId="{56037404-66BD-46B5-9323-1B531319671A}"/>
          </ac:spMkLst>
        </pc:spChg>
        <pc:spChg chg="add del">
          <ac:chgData name="Office 365" userId="db1ca113-f1a5-416f-9857-330c728281bb" providerId="ADAL" clId="{DFB67F94-C4A7-406B-A242-68E96FAB063C}" dt="2021-05-16T12:17:31.452" v="246" actId="26606"/>
          <ac:spMkLst>
            <pc:docMk/>
            <pc:sldMk cId="1709301669" sldId="286"/>
            <ac:spMk id="23" creationId="{76906711-0AFB-47DD-A4B6-4E94B38B8C91}"/>
          </ac:spMkLst>
        </pc:spChg>
        <pc:spChg chg="add del">
          <ac:chgData name="Office 365" userId="db1ca113-f1a5-416f-9857-330c728281bb" providerId="ADAL" clId="{DFB67F94-C4A7-406B-A242-68E96FAB063C}" dt="2021-05-16T12:17:31.452" v="246" actId="26606"/>
          <ac:spMkLst>
            <pc:docMk/>
            <pc:sldMk cId="1709301669" sldId="286"/>
            <ac:spMk id="24" creationId="{AA91F649-894C-41F6-A21D-3D1AC558E934}"/>
          </ac:spMkLst>
        </pc:spChg>
        <pc:spChg chg="add del">
          <ac:chgData name="Office 365" userId="db1ca113-f1a5-416f-9857-330c728281bb" providerId="ADAL" clId="{DFB67F94-C4A7-406B-A242-68E96FAB063C}" dt="2021-05-16T12:17:32.655" v="248" actId="26606"/>
          <ac:spMkLst>
            <pc:docMk/>
            <pc:sldMk cId="1709301669" sldId="286"/>
            <ac:spMk id="26" creationId="{C59AB4C8-9178-4F7A-8404-6890510B5917}"/>
          </ac:spMkLst>
        </pc:spChg>
        <pc:spChg chg="add del">
          <ac:chgData name="Office 365" userId="db1ca113-f1a5-416f-9857-330c728281bb" providerId="ADAL" clId="{DFB67F94-C4A7-406B-A242-68E96FAB063C}" dt="2021-05-16T12:17:32.655" v="248" actId="26606"/>
          <ac:spMkLst>
            <pc:docMk/>
            <pc:sldMk cId="1709301669" sldId="286"/>
            <ac:spMk id="27" creationId="{4CFDFB37-4BC7-42C6-915D-A6609139BFE7}"/>
          </ac:spMkLst>
        </pc:spChg>
        <pc:spChg chg="add">
          <ac:chgData name="Office 365" userId="db1ca113-f1a5-416f-9857-330c728281bb" providerId="ADAL" clId="{DFB67F94-C4A7-406B-A242-68E96FAB063C}" dt="2021-05-16T12:17:32.662" v="249" actId="26606"/>
          <ac:spMkLst>
            <pc:docMk/>
            <pc:sldMk cId="1709301669" sldId="286"/>
            <ac:spMk id="29" creationId="{A4AC5506-6312-4701-8D3C-40187889A947}"/>
          </ac:spMkLst>
        </pc:spChg>
        <pc:picChg chg="add mod">
          <ac:chgData name="Office 365" userId="db1ca113-f1a5-416f-9857-330c728281bb" providerId="ADAL" clId="{DFB67F94-C4A7-406B-A242-68E96FAB063C}" dt="2021-05-16T12:17:32.662" v="249" actId="26606"/>
          <ac:picMkLst>
            <pc:docMk/>
            <pc:sldMk cId="1709301669" sldId="286"/>
            <ac:picMk id="4" creationId="{C77C2C7C-8711-46CF-ACF9-5966009B6CBD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19:23.657" v="281" actId="26606"/>
        <pc:sldMkLst>
          <pc:docMk/>
          <pc:sldMk cId="3630237014" sldId="287"/>
        </pc:sldMkLst>
        <pc:spChg chg="add del mod">
          <ac:chgData name="Office 365" userId="db1ca113-f1a5-416f-9857-330c728281bb" providerId="ADAL" clId="{DFB67F94-C4A7-406B-A242-68E96FAB063C}" dt="2021-05-16T12:19:23.657" v="281" actId="26606"/>
          <ac:spMkLst>
            <pc:docMk/>
            <pc:sldMk cId="3630237014" sldId="287"/>
            <ac:spMk id="2" creationId="{18101B46-3143-4C60-A838-CD97DC25C788}"/>
          </ac:spMkLst>
        </pc:spChg>
        <pc:spChg chg="del">
          <ac:chgData name="Office 365" userId="db1ca113-f1a5-416f-9857-330c728281bb" providerId="ADAL" clId="{DFB67F94-C4A7-406B-A242-68E96FAB063C}" dt="2021-05-16T12:18:46.226" v="272"/>
          <ac:spMkLst>
            <pc:docMk/>
            <pc:sldMk cId="3630237014" sldId="287"/>
            <ac:spMk id="3" creationId="{072A3AF8-F44A-4B2A-8D97-E7440CDB1136}"/>
          </ac:spMkLst>
        </pc:spChg>
        <pc:spChg chg="add del">
          <ac:chgData name="Office 365" userId="db1ca113-f1a5-416f-9857-330c728281bb" providerId="ADAL" clId="{DFB67F94-C4A7-406B-A242-68E96FAB063C}" dt="2021-05-16T12:19:21.686" v="280" actId="478"/>
          <ac:spMkLst>
            <pc:docMk/>
            <pc:sldMk cId="3630237014" sldId="287"/>
            <ac:spMk id="8" creationId="{DD511AF1-C898-4D71-92F4-0C7ACFAA59C7}"/>
          </ac:spMkLst>
        </pc:spChg>
        <pc:spChg chg="add del">
          <ac:chgData name="Office 365" userId="db1ca113-f1a5-416f-9857-330c728281bb" providerId="ADAL" clId="{DFB67F94-C4A7-406B-A242-68E96FAB063C}" dt="2021-05-16T12:19:18.445" v="278" actId="26606"/>
          <ac:spMkLst>
            <pc:docMk/>
            <pc:sldMk cId="3630237014" sldId="287"/>
            <ac:spMk id="9" creationId="{D4771268-CB57-404A-9271-370EB28F6090}"/>
          </ac:spMkLst>
        </pc:spChg>
        <pc:spChg chg="add del">
          <ac:chgData name="Office 365" userId="db1ca113-f1a5-416f-9857-330c728281bb" providerId="ADAL" clId="{DFB67F94-C4A7-406B-A242-68E96FAB063C}" dt="2021-05-16T12:19:23.657" v="281" actId="26606"/>
          <ac:spMkLst>
            <pc:docMk/>
            <pc:sldMk cId="3630237014" sldId="287"/>
            <ac:spMk id="11" creationId="{84ECDE7A-6944-466D-8FFE-149A29BA6BAE}"/>
          </ac:spMkLst>
        </pc:spChg>
        <pc:spChg chg="add del">
          <ac:chgData name="Office 365" userId="db1ca113-f1a5-416f-9857-330c728281bb" providerId="ADAL" clId="{DFB67F94-C4A7-406B-A242-68E96FAB063C}" dt="2021-05-16T12:19:23.657" v="281" actId="26606"/>
          <ac:spMkLst>
            <pc:docMk/>
            <pc:sldMk cId="3630237014" sldId="287"/>
            <ac:spMk id="13" creationId="{B3420082-9415-44EC-802E-C77D71D59C57}"/>
          </ac:spMkLst>
        </pc:spChg>
        <pc:spChg chg="add del">
          <ac:chgData name="Office 365" userId="db1ca113-f1a5-416f-9857-330c728281bb" providerId="ADAL" clId="{DFB67F94-C4A7-406B-A242-68E96FAB063C}" dt="2021-05-16T12:19:23.657" v="281" actId="26606"/>
          <ac:spMkLst>
            <pc:docMk/>
            <pc:sldMk cId="3630237014" sldId="287"/>
            <ac:spMk id="15" creationId="{55A52C45-1FCB-4636-A80F-2849B8226C01}"/>
          </ac:spMkLst>
        </pc:spChg>
        <pc:spChg chg="add del">
          <ac:chgData name="Office 365" userId="db1ca113-f1a5-416f-9857-330c728281bb" providerId="ADAL" clId="{DFB67F94-C4A7-406B-A242-68E96FAB063C}" dt="2021-05-16T12:19:23.657" v="281" actId="26606"/>
          <ac:spMkLst>
            <pc:docMk/>
            <pc:sldMk cId="3630237014" sldId="287"/>
            <ac:spMk id="17" creationId="{768EB4DD-3704-43AD-92B3-C4E0C6EA92CB}"/>
          </ac:spMkLst>
        </pc:spChg>
        <pc:spChg chg="add">
          <ac:chgData name="Office 365" userId="db1ca113-f1a5-416f-9857-330c728281bb" providerId="ADAL" clId="{DFB67F94-C4A7-406B-A242-68E96FAB063C}" dt="2021-05-16T12:19:23.657" v="281" actId="26606"/>
          <ac:spMkLst>
            <pc:docMk/>
            <pc:sldMk cId="3630237014" sldId="287"/>
            <ac:spMk id="22" creationId="{68AF5748-FED8-45BA-8631-26D1D10F3246}"/>
          </ac:spMkLst>
        </pc:spChg>
        <pc:spChg chg="add">
          <ac:chgData name="Office 365" userId="db1ca113-f1a5-416f-9857-330c728281bb" providerId="ADAL" clId="{DFB67F94-C4A7-406B-A242-68E96FAB063C}" dt="2021-05-16T12:19:23.657" v="281" actId="26606"/>
          <ac:spMkLst>
            <pc:docMk/>
            <pc:sldMk cId="3630237014" sldId="287"/>
            <ac:spMk id="24" creationId="{AF2F604E-43BE-4DC3-B983-E071523364F8}"/>
          </ac:spMkLst>
        </pc:spChg>
        <pc:spChg chg="add">
          <ac:chgData name="Office 365" userId="db1ca113-f1a5-416f-9857-330c728281bb" providerId="ADAL" clId="{DFB67F94-C4A7-406B-A242-68E96FAB063C}" dt="2021-05-16T12:19:23.657" v="281" actId="26606"/>
          <ac:spMkLst>
            <pc:docMk/>
            <pc:sldMk cId="3630237014" sldId="287"/>
            <ac:spMk id="26" creationId="{08C9B587-E65E-4B52-B37C-ABEBB6E87928}"/>
          </ac:spMkLst>
        </pc:spChg>
        <pc:picChg chg="add mod">
          <ac:chgData name="Office 365" userId="db1ca113-f1a5-416f-9857-330c728281bb" providerId="ADAL" clId="{DFB67F94-C4A7-406B-A242-68E96FAB063C}" dt="2021-05-16T12:19:23.657" v="281" actId="26606"/>
          <ac:picMkLst>
            <pc:docMk/>
            <pc:sldMk cId="3630237014" sldId="287"/>
            <ac:picMk id="4" creationId="{275A5EEB-E3D7-4B25-AF0B-3E7E95639E42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23:17.421" v="295" actId="12"/>
        <pc:sldMkLst>
          <pc:docMk/>
          <pc:sldMk cId="4280716336" sldId="288"/>
        </pc:sldMkLst>
        <pc:spChg chg="mod">
          <ac:chgData name="Office 365" userId="db1ca113-f1a5-416f-9857-330c728281bb" providerId="ADAL" clId="{DFB67F94-C4A7-406B-A242-68E96FAB063C}" dt="2021-05-16T12:23:11.052" v="293" actId="26606"/>
          <ac:spMkLst>
            <pc:docMk/>
            <pc:sldMk cId="4280716336" sldId="288"/>
            <ac:spMk id="2" creationId="{FB2791EA-1F8C-46F6-8FBC-B91E5A7A05A6}"/>
          </ac:spMkLst>
        </pc:spChg>
        <pc:spChg chg="del">
          <ac:chgData name="Office 365" userId="db1ca113-f1a5-416f-9857-330c728281bb" providerId="ADAL" clId="{DFB67F94-C4A7-406B-A242-68E96FAB063C}" dt="2021-05-16T12:19:47.532" v="283"/>
          <ac:spMkLst>
            <pc:docMk/>
            <pc:sldMk cId="4280716336" sldId="288"/>
            <ac:spMk id="3" creationId="{493F4EF3-02A9-4323-B71C-BD997C08C8D1}"/>
          </ac:spMkLst>
        </pc:spChg>
        <pc:spChg chg="add mod">
          <ac:chgData name="Office 365" userId="db1ca113-f1a5-416f-9857-330c728281bb" providerId="ADAL" clId="{DFB67F94-C4A7-406B-A242-68E96FAB063C}" dt="2021-05-16T12:23:17.421" v="295" actId="12"/>
          <ac:spMkLst>
            <pc:docMk/>
            <pc:sldMk cId="4280716336" sldId="288"/>
            <ac:spMk id="5" creationId="{74F8AFA1-A799-442B-B1C2-B5655DFE52D7}"/>
          </ac:spMkLst>
        </pc:spChg>
        <pc:spChg chg="add del">
          <ac:chgData name="Office 365" userId="db1ca113-f1a5-416f-9857-330c728281bb" providerId="ADAL" clId="{DFB67F94-C4A7-406B-A242-68E96FAB063C}" dt="2021-05-16T12:23:11.052" v="293" actId="26606"/>
          <ac:spMkLst>
            <pc:docMk/>
            <pc:sldMk cId="4280716336" sldId="288"/>
            <ac:spMk id="10" creationId="{8B3A2D1A-45FC-4F95-B150-1C13EF2F6D09}"/>
          </ac:spMkLst>
        </pc:spChg>
        <pc:spChg chg="add del">
          <ac:chgData name="Office 365" userId="db1ca113-f1a5-416f-9857-330c728281bb" providerId="ADAL" clId="{DFB67F94-C4A7-406B-A242-68E96FAB063C}" dt="2021-05-16T12:23:11.052" v="293" actId="26606"/>
          <ac:spMkLst>
            <pc:docMk/>
            <pc:sldMk cId="4280716336" sldId="288"/>
            <ac:spMk id="12" creationId="{39C3C864-C625-4883-B868-9A4C470F4DD5}"/>
          </ac:spMkLst>
        </pc:spChg>
        <pc:spChg chg="add">
          <ac:chgData name="Office 365" userId="db1ca113-f1a5-416f-9857-330c728281bb" providerId="ADAL" clId="{DFB67F94-C4A7-406B-A242-68E96FAB063C}" dt="2021-05-16T12:23:11.052" v="293" actId="26606"/>
          <ac:spMkLst>
            <pc:docMk/>
            <pc:sldMk cId="4280716336" sldId="288"/>
            <ac:spMk id="17" creationId="{61293230-B0F6-45B1-96D1-13D18E242995}"/>
          </ac:spMkLst>
        </pc:spChg>
        <pc:spChg chg="add">
          <ac:chgData name="Office 365" userId="db1ca113-f1a5-416f-9857-330c728281bb" providerId="ADAL" clId="{DFB67F94-C4A7-406B-A242-68E96FAB063C}" dt="2021-05-16T12:23:11.052" v="293" actId="26606"/>
          <ac:spMkLst>
            <pc:docMk/>
            <pc:sldMk cId="4280716336" sldId="288"/>
            <ac:spMk id="19" creationId="{F1E8018D-D29A-4B9D-BF9C-9F4D7BA12343}"/>
          </ac:spMkLst>
        </pc:spChg>
        <pc:picChg chg="add mod">
          <ac:chgData name="Office 365" userId="db1ca113-f1a5-416f-9857-330c728281bb" providerId="ADAL" clId="{DFB67F94-C4A7-406B-A242-68E96FAB063C}" dt="2021-05-16T12:23:11.052" v="293" actId="26606"/>
          <ac:picMkLst>
            <pc:docMk/>
            <pc:sldMk cId="4280716336" sldId="288"/>
            <ac:picMk id="4" creationId="{803C8638-E06E-49B0-BBD0-B55EBF70C14A}"/>
          </ac:picMkLst>
        </pc:picChg>
        <pc:picChg chg="add mod ord">
          <ac:chgData name="Office 365" userId="db1ca113-f1a5-416f-9857-330c728281bb" providerId="ADAL" clId="{DFB67F94-C4A7-406B-A242-68E96FAB063C}" dt="2021-05-16T12:23:11.052" v="293" actId="26606"/>
          <ac:picMkLst>
            <pc:docMk/>
            <pc:sldMk cId="4280716336" sldId="288"/>
            <ac:picMk id="6" creationId="{EFCB0C7C-64D7-470B-9896-C36B34313E78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36:01.047" v="508"/>
        <pc:sldMkLst>
          <pc:docMk/>
          <pc:sldMk cId="3461535427" sldId="289"/>
        </pc:sldMkLst>
        <pc:spChg chg="mod">
          <ac:chgData name="Office 365" userId="db1ca113-f1a5-416f-9857-330c728281bb" providerId="ADAL" clId="{DFB67F94-C4A7-406B-A242-68E96FAB063C}" dt="2021-05-16T12:23:53.701" v="320" actId="26606"/>
          <ac:spMkLst>
            <pc:docMk/>
            <pc:sldMk cId="3461535427" sldId="289"/>
            <ac:spMk id="2" creationId="{6B7AEDA4-609E-40C5-ADD2-3A6986F0C87A}"/>
          </ac:spMkLst>
        </pc:spChg>
        <pc:spChg chg="del">
          <ac:chgData name="Office 365" userId="db1ca113-f1a5-416f-9857-330c728281bb" providerId="ADAL" clId="{DFB67F94-C4A7-406B-A242-68E96FAB063C}" dt="2021-05-16T12:23:38.586" v="297"/>
          <ac:spMkLst>
            <pc:docMk/>
            <pc:sldMk cId="3461535427" sldId="289"/>
            <ac:spMk id="3" creationId="{DB442873-2006-4BD1-BA2A-8AA15F918C9A}"/>
          </ac:spMkLst>
        </pc:spChg>
        <pc:spChg chg="add">
          <ac:chgData name="Office 365" userId="db1ca113-f1a5-416f-9857-330c728281bb" providerId="ADAL" clId="{DFB67F94-C4A7-406B-A242-68E96FAB063C}" dt="2021-05-16T12:23:53.701" v="320" actId="26606"/>
          <ac:spMkLst>
            <pc:docMk/>
            <pc:sldMk cId="3461535427" sldId="289"/>
            <ac:spMk id="9" creationId="{3C54F4CE-85F0-46ED-80DA-9518C9251AD1}"/>
          </ac:spMkLst>
        </pc:spChg>
        <pc:spChg chg="add">
          <ac:chgData name="Office 365" userId="db1ca113-f1a5-416f-9857-330c728281bb" providerId="ADAL" clId="{DFB67F94-C4A7-406B-A242-68E96FAB063C}" dt="2021-05-16T12:23:53.701" v="320" actId="26606"/>
          <ac:spMkLst>
            <pc:docMk/>
            <pc:sldMk cId="3461535427" sldId="289"/>
            <ac:spMk id="11" creationId="{DADD1FCA-8ACB-4958-81DD-4CDD6D3E1921}"/>
          </ac:spMkLst>
        </pc:spChg>
        <pc:graphicFrameChg chg="add mod modGraphic">
          <ac:chgData name="Office 365" userId="db1ca113-f1a5-416f-9857-330c728281bb" providerId="ADAL" clId="{DFB67F94-C4A7-406B-A242-68E96FAB063C}" dt="2021-05-16T12:36:01.047" v="508"/>
          <ac:graphicFrameMkLst>
            <pc:docMk/>
            <pc:sldMk cId="3461535427" sldId="289"/>
            <ac:graphicFrameMk id="5" creationId="{0567CE85-FFF0-4382-BE0D-1290C9F89880}"/>
          </ac:graphicFrameMkLst>
        </pc:graphicFrameChg>
        <pc:picChg chg="add mod">
          <ac:chgData name="Office 365" userId="db1ca113-f1a5-416f-9857-330c728281bb" providerId="ADAL" clId="{DFB67F94-C4A7-406B-A242-68E96FAB063C}" dt="2021-05-16T12:23:57.450" v="321" actId="27614"/>
          <ac:picMkLst>
            <pc:docMk/>
            <pc:sldMk cId="3461535427" sldId="289"/>
            <ac:picMk id="4" creationId="{66327928-8018-4EBE-84C1-46607C30E7D3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25:33.501" v="389" actId="27614"/>
        <pc:sldMkLst>
          <pc:docMk/>
          <pc:sldMk cId="804538447" sldId="290"/>
        </pc:sldMkLst>
        <pc:spChg chg="mod">
          <ac:chgData name="Office 365" userId="db1ca113-f1a5-416f-9857-330c728281bb" providerId="ADAL" clId="{DFB67F94-C4A7-406B-A242-68E96FAB063C}" dt="2021-05-16T12:25:12.378" v="385" actId="26606"/>
          <ac:spMkLst>
            <pc:docMk/>
            <pc:sldMk cId="804538447" sldId="290"/>
            <ac:spMk id="2" creationId="{710B1F0B-FBC0-4441-B286-B867EEFC6FA8}"/>
          </ac:spMkLst>
        </pc:spChg>
        <pc:spChg chg="del">
          <ac:chgData name="Office 365" userId="db1ca113-f1a5-416f-9857-330c728281bb" providerId="ADAL" clId="{DFB67F94-C4A7-406B-A242-68E96FAB063C}" dt="2021-05-16T12:24:30.342" v="323"/>
          <ac:spMkLst>
            <pc:docMk/>
            <pc:sldMk cId="804538447" sldId="290"/>
            <ac:spMk id="3" creationId="{737F5EAB-AD67-463E-9D86-E17A9B15C19F}"/>
          </ac:spMkLst>
        </pc:spChg>
        <pc:spChg chg="add del mod">
          <ac:chgData name="Office 365" userId="db1ca113-f1a5-416f-9857-330c728281bb" providerId="ADAL" clId="{DFB67F94-C4A7-406B-A242-68E96FAB063C}" dt="2021-05-16T12:25:30.474" v="388" actId="26606"/>
          <ac:spMkLst>
            <pc:docMk/>
            <pc:sldMk cId="804538447" sldId="290"/>
            <ac:spMk id="6" creationId="{522ED582-F02A-4906-8B66-C47B1A86C965}"/>
          </ac:spMkLst>
        </pc:spChg>
        <pc:spChg chg="add del">
          <ac:chgData name="Office 365" userId="db1ca113-f1a5-416f-9857-330c728281bb" providerId="ADAL" clId="{DFB67F94-C4A7-406B-A242-68E96FAB063C}" dt="2021-05-16T12:25:30.474" v="388" actId="26606"/>
          <ac:spMkLst>
            <pc:docMk/>
            <pc:sldMk cId="804538447" sldId="290"/>
            <ac:spMk id="9" creationId="{0E91F5CA-B392-444C-88E3-BF5BAAEBDEB0}"/>
          </ac:spMkLst>
        </pc:spChg>
        <pc:spChg chg="add del">
          <ac:chgData name="Office 365" userId="db1ca113-f1a5-416f-9857-330c728281bb" providerId="ADAL" clId="{DFB67F94-C4A7-406B-A242-68E96FAB063C}" dt="2021-05-16T12:25:30.474" v="388" actId="26606"/>
          <ac:spMkLst>
            <pc:docMk/>
            <pc:sldMk cId="804538447" sldId="290"/>
            <ac:spMk id="11" creationId="{DFCA2118-59A2-4310-A4B2-F2CBA821E842}"/>
          </ac:spMkLst>
        </pc:spChg>
        <pc:spChg chg="add">
          <ac:chgData name="Office 365" userId="db1ca113-f1a5-416f-9857-330c728281bb" providerId="ADAL" clId="{DFB67F94-C4A7-406B-A242-68E96FAB063C}" dt="2021-05-16T12:25:30.474" v="388" actId="26606"/>
          <ac:spMkLst>
            <pc:docMk/>
            <pc:sldMk cId="804538447" sldId="290"/>
            <ac:spMk id="16" creationId="{0E91F5CA-B392-444C-88E3-BF5BAAEBDEB0}"/>
          </ac:spMkLst>
        </pc:spChg>
        <pc:spChg chg="add">
          <ac:chgData name="Office 365" userId="db1ca113-f1a5-416f-9857-330c728281bb" providerId="ADAL" clId="{DFB67F94-C4A7-406B-A242-68E96FAB063C}" dt="2021-05-16T12:25:30.474" v="388" actId="26606"/>
          <ac:spMkLst>
            <pc:docMk/>
            <pc:sldMk cId="804538447" sldId="290"/>
            <ac:spMk id="18" creationId="{DFCA2118-59A2-4310-A4B2-F2CBA821E842}"/>
          </ac:spMkLst>
        </pc:spChg>
        <pc:picChg chg="add del mod">
          <ac:chgData name="Office 365" userId="db1ca113-f1a5-416f-9857-330c728281bb" providerId="ADAL" clId="{DFB67F94-C4A7-406B-A242-68E96FAB063C}" dt="2021-05-16T12:25:27.607" v="386" actId="478"/>
          <ac:picMkLst>
            <pc:docMk/>
            <pc:sldMk cId="804538447" sldId="290"/>
            <ac:picMk id="4" creationId="{16E92366-BB36-4ABD-A404-FDC07ED033B8}"/>
          </ac:picMkLst>
        </pc:picChg>
        <pc:picChg chg="add mod">
          <ac:chgData name="Office 365" userId="db1ca113-f1a5-416f-9857-330c728281bb" providerId="ADAL" clId="{DFB67F94-C4A7-406B-A242-68E96FAB063C}" dt="2021-05-16T12:25:33.501" v="389" actId="27614"/>
          <ac:picMkLst>
            <pc:docMk/>
            <pc:sldMk cId="804538447" sldId="290"/>
            <ac:picMk id="7" creationId="{50875E22-3BFC-45D5-901E-F38C38F4A8F7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26:39.496" v="399" actId="26606"/>
        <pc:sldMkLst>
          <pc:docMk/>
          <pc:sldMk cId="2910156390" sldId="291"/>
        </pc:sldMkLst>
        <pc:spChg chg="mod">
          <ac:chgData name="Office 365" userId="db1ca113-f1a5-416f-9857-330c728281bb" providerId="ADAL" clId="{DFB67F94-C4A7-406B-A242-68E96FAB063C}" dt="2021-05-16T12:26:39.496" v="399" actId="26606"/>
          <ac:spMkLst>
            <pc:docMk/>
            <pc:sldMk cId="2910156390" sldId="291"/>
            <ac:spMk id="2" creationId="{345C8C61-E946-4ABD-9CDC-2154A1CA3651}"/>
          </ac:spMkLst>
        </pc:spChg>
        <pc:spChg chg="del">
          <ac:chgData name="Office 365" userId="db1ca113-f1a5-416f-9857-330c728281bb" providerId="ADAL" clId="{DFB67F94-C4A7-406B-A242-68E96FAB063C}" dt="2021-05-16T12:26:24.102" v="391"/>
          <ac:spMkLst>
            <pc:docMk/>
            <pc:sldMk cId="2910156390" sldId="291"/>
            <ac:spMk id="3" creationId="{2E444028-0892-4247-9B94-698AB3616CEE}"/>
          </ac:spMkLst>
        </pc:spChg>
        <pc:spChg chg="add">
          <ac:chgData name="Office 365" userId="db1ca113-f1a5-416f-9857-330c728281bb" providerId="ADAL" clId="{DFB67F94-C4A7-406B-A242-68E96FAB063C}" dt="2021-05-16T12:26:39.496" v="399" actId="26606"/>
          <ac:spMkLst>
            <pc:docMk/>
            <pc:sldMk cId="2910156390" sldId="291"/>
            <ac:spMk id="9" creationId="{0E91F5CA-B392-444C-88E3-BF5BAAEBDEB0}"/>
          </ac:spMkLst>
        </pc:spChg>
        <pc:spChg chg="add">
          <ac:chgData name="Office 365" userId="db1ca113-f1a5-416f-9857-330c728281bb" providerId="ADAL" clId="{DFB67F94-C4A7-406B-A242-68E96FAB063C}" dt="2021-05-16T12:26:39.496" v="399" actId="26606"/>
          <ac:spMkLst>
            <pc:docMk/>
            <pc:sldMk cId="2910156390" sldId="291"/>
            <ac:spMk id="11" creationId="{DFCA2118-59A2-4310-A4B2-F2CBA821E842}"/>
          </ac:spMkLst>
        </pc:spChg>
        <pc:picChg chg="add mod">
          <ac:chgData name="Office 365" userId="db1ca113-f1a5-416f-9857-330c728281bb" providerId="ADAL" clId="{DFB67F94-C4A7-406B-A242-68E96FAB063C}" dt="2021-05-16T12:26:39.496" v="399" actId="26606"/>
          <ac:picMkLst>
            <pc:docMk/>
            <pc:sldMk cId="2910156390" sldId="291"/>
            <ac:picMk id="4" creationId="{744EEFDC-53DF-4701-A0B3-6D173AE77886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27:48.588" v="417" actId="26606"/>
        <pc:sldMkLst>
          <pc:docMk/>
          <pc:sldMk cId="2995876938" sldId="292"/>
        </pc:sldMkLst>
        <pc:spChg chg="mod">
          <ac:chgData name="Office 365" userId="db1ca113-f1a5-416f-9857-330c728281bb" providerId="ADAL" clId="{DFB67F94-C4A7-406B-A242-68E96FAB063C}" dt="2021-05-16T12:27:48.588" v="417" actId="26606"/>
          <ac:spMkLst>
            <pc:docMk/>
            <pc:sldMk cId="2995876938" sldId="292"/>
            <ac:spMk id="2" creationId="{34FDF07B-FB25-4F02-AD88-DDF7A59027B8}"/>
          </ac:spMkLst>
        </pc:spChg>
        <pc:spChg chg="del mod">
          <ac:chgData name="Office 365" userId="db1ca113-f1a5-416f-9857-330c728281bb" providerId="ADAL" clId="{DFB67F94-C4A7-406B-A242-68E96FAB063C}" dt="2021-05-16T12:27:26.443" v="402" actId="931"/>
          <ac:spMkLst>
            <pc:docMk/>
            <pc:sldMk cId="2995876938" sldId="292"/>
            <ac:spMk id="3" creationId="{99A59E17-0346-4EE9-B9C8-D992DEE59ACA}"/>
          </ac:spMkLst>
        </pc:spChg>
        <pc:spChg chg="add">
          <ac:chgData name="Office 365" userId="db1ca113-f1a5-416f-9857-330c728281bb" providerId="ADAL" clId="{DFB67F94-C4A7-406B-A242-68E96FAB063C}" dt="2021-05-16T12:27:48.588" v="417" actId="26606"/>
          <ac:spMkLst>
            <pc:docMk/>
            <pc:sldMk cId="2995876938" sldId="292"/>
            <ac:spMk id="10" creationId="{0E91F5CA-B392-444C-88E3-BF5BAAEBDEB0}"/>
          </ac:spMkLst>
        </pc:spChg>
        <pc:spChg chg="add">
          <ac:chgData name="Office 365" userId="db1ca113-f1a5-416f-9857-330c728281bb" providerId="ADAL" clId="{DFB67F94-C4A7-406B-A242-68E96FAB063C}" dt="2021-05-16T12:27:48.588" v="417" actId="26606"/>
          <ac:spMkLst>
            <pc:docMk/>
            <pc:sldMk cId="2995876938" sldId="292"/>
            <ac:spMk id="12" creationId="{DFCA2118-59A2-4310-A4B2-F2CBA821E842}"/>
          </ac:spMkLst>
        </pc:spChg>
        <pc:picChg chg="add mod">
          <ac:chgData name="Office 365" userId="db1ca113-f1a5-416f-9857-330c728281bb" providerId="ADAL" clId="{DFB67F94-C4A7-406B-A242-68E96FAB063C}" dt="2021-05-16T12:27:48.588" v="417" actId="26606"/>
          <ac:picMkLst>
            <pc:docMk/>
            <pc:sldMk cId="2995876938" sldId="292"/>
            <ac:picMk id="5" creationId="{A3C05CF7-EB2C-49F8-9D38-F19EDE4E760C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28:24.930" v="428" actId="12"/>
        <pc:sldMkLst>
          <pc:docMk/>
          <pc:sldMk cId="830432113" sldId="293"/>
        </pc:sldMkLst>
        <pc:spChg chg="mod">
          <ac:chgData name="Office 365" userId="db1ca113-f1a5-416f-9857-330c728281bb" providerId="ADAL" clId="{DFB67F94-C4A7-406B-A242-68E96FAB063C}" dt="2021-05-16T12:28:18.363" v="427" actId="26606"/>
          <ac:spMkLst>
            <pc:docMk/>
            <pc:sldMk cId="830432113" sldId="293"/>
            <ac:spMk id="2" creationId="{4BB2E758-EDE6-4006-BD1E-B75F8FA00C53}"/>
          </ac:spMkLst>
        </pc:spChg>
        <pc:spChg chg="mod">
          <ac:chgData name="Office 365" userId="db1ca113-f1a5-416f-9857-330c728281bb" providerId="ADAL" clId="{DFB67F94-C4A7-406B-A242-68E96FAB063C}" dt="2021-05-16T12:28:24.930" v="428" actId="12"/>
          <ac:spMkLst>
            <pc:docMk/>
            <pc:sldMk cId="830432113" sldId="293"/>
            <ac:spMk id="3" creationId="{2B59130E-EA6E-4575-92EB-0D3C76E37B8E}"/>
          </ac:spMkLst>
        </pc:spChg>
        <pc:spChg chg="add del">
          <ac:chgData name="Office 365" userId="db1ca113-f1a5-416f-9857-330c728281bb" providerId="ADAL" clId="{DFB67F94-C4A7-406B-A242-68E96FAB063C}" dt="2021-05-16T12:28:18.225" v="426" actId="26606"/>
          <ac:spMkLst>
            <pc:docMk/>
            <pc:sldMk cId="830432113" sldId="293"/>
            <ac:spMk id="8" creationId="{C9A36457-A5F4-4103-A443-02581C09185B}"/>
          </ac:spMkLst>
        </pc:spChg>
        <pc:spChg chg="add del">
          <ac:chgData name="Office 365" userId="db1ca113-f1a5-416f-9857-330c728281bb" providerId="ADAL" clId="{DFB67F94-C4A7-406B-A242-68E96FAB063C}" dt="2021-05-16T12:28:18.225" v="426" actId="26606"/>
          <ac:spMkLst>
            <pc:docMk/>
            <pc:sldMk cId="830432113" sldId="293"/>
            <ac:spMk id="10" creationId="{DC5FB7E8-B636-40FA-BE8D-48145C0F5C57}"/>
          </ac:spMkLst>
        </pc:spChg>
        <pc:spChg chg="add del">
          <ac:chgData name="Office 365" userId="db1ca113-f1a5-416f-9857-330c728281bb" providerId="ADAL" clId="{DFB67F94-C4A7-406B-A242-68E96FAB063C}" dt="2021-05-16T12:28:18.225" v="426" actId="26606"/>
          <ac:spMkLst>
            <pc:docMk/>
            <pc:sldMk cId="830432113" sldId="293"/>
            <ac:spMk id="12" creationId="{142DCE2C-2863-46FA-9BE7-24365A24D9BA}"/>
          </ac:spMkLst>
        </pc:spChg>
        <pc:spChg chg="add">
          <ac:chgData name="Office 365" userId="db1ca113-f1a5-416f-9857-330c728281bb" providerId="ADAL" clId="{DFB67F94-C4A7-406B-A242-68E96FAB063C}" dt="2021-05-16T12:28:18.363" v="427" actId="26606"/>
          <ac:spMkLst>
            <pc:docMk/>
            <pc:sldMk cId="830432113" sldId="293"/>
            <ac:spMk id="14" creationId="{C9A36457-A5F4-4103-A443-02581C09185B}"/>
          </ac:spMkLst>
        </pc:spChg>
        <pc:spChg chg="add">
          <ac:chgData name="Office 365" userId="db1ca113-f1a5-416f-9857-330c728281bb" providerId="ADAL" clId="{DFB67F94-C4A7-406B-A242-68E96FAB063C}" dt="2021-05-16T12:28:18.363" v="427" actId="26606"/>
          <ac:spMkLst>
            <pc:docMk/>
            <pc:sldMk cId="830432113" sldId="293"/>
            <ac:spMk id="15" creationId="{AA5CF486-D9E5-4A66-898A-F3D62B81B15E}"/>
          </ac:spMkLst>
        </pc:spChg>
      </pc:sldChg>
      <pc:sldChg chg="addSp delSp modSp new mod setBg">
        <pc:chgData name="Office 365" userId="db1ca113-f1a5-416f-9857-330c728281bb" providerId="ADAL" clId="{DFB67F94-C4A7-406B-A242-68E96FAB063C}" dt="2021-05-16T12:29:32.078" v="444" actId="26606"/>
        <pc:sldMkLst>
          <pc:docMk/>
          <pc:sldMk cId="3219597732" sldId="294"/>
        </pc:sldMkLst>
        <pc:spChg chg="mod">
          <ac:chgData name="Office 365" userId="db1ca113-f1a5-416f-9857-330c728281bb" providerId="ADAL" clId="{DFB67F94-C4A7-406B-A242-68E96FAB063C}" dt="2021-05-16T12:29:32.078" v="444" actId="26606"/>
          <ac:spMkLst>
            <pc:docMk/>
            <pc:sldMk cId="3219597732" sldId="294"/>
            <ac:spMk id="2" creationId="{11D9F238-42C2-422A-942E-CA88D3C415AB}"/>
          </ac:spMkLst>
        </pc:spChg>
        <pc:spChg chg="mod">
          <ac:chgData name="Office 365" userId="db1ca113-f1a5-416f-9857-330c728281bb" providerId="ADAL" clId="{DFB67F94-C4A7-406B-A242-68E96FAB063C}" dt="2021-05-16T12:29:32.078" v="444" actId="26606"/>
          <ac:spMkLst>
            <pc:docMk/>
            <pc:sldMk cId="3219597732" sldId="294"/>
            <ac:spMk id="3" creationId="{0A13ABBF-619A-497E-A6F3-3881A18557D0}"/>
          </ac:spMkLst>
        </pc:spChg>
        <pc:spChg chg="add del">
          <ac:chgData name="Office 365" userId="db1ca113-f1a5-416f-9857-330c728281bb" providerId="ADAL" clId="{DFB67F94-C4A7-406B-A242-68E96FAB063C}" dt="2021-05-16T12:29:32.051" v="443" actId="26606"/>
          <ac:spMkLst>
            <pc:docMk/>
            <pc:sldMk cId="3219597732" sldId="294"/>
            <ac:spMk id="8" creationId="{C9A36457-A5F4-4103-A443-02581C09185B}"/>
          </ac:spMkLst>
        </pc:spChg>
        <pc:spChg chg="add del">
          <ac:chgData name="Office 365" userId="db1ca113-f1a5-416f-9857-330c728281bb" providerId="ADAL" clId="{DFB67F94-C4A7-406B-A242-68E96FAB063C}" dt="2021-05-16T12:29:32.051" v="443" actId="26606"/>
          <ac:spMkLst>
            <pc:docMk/>
            <pc:sldMk cId="3219597732" sldId="294"/>
            <ac:spMk id="10" creationId="{AA5CF486-D9E5-4A66-898A-F3D62B81B15E}"/>
          </ac:spMkLst>
        </pc:spChg>
        <pc:spChg chg="add">
          <ac:chgData name="Office 365" userId="db1ca113-f1a5-416f-9857-330c728281bb" providerId="ADAL" clId="{DFB67F94-C4A7-406B-A242-68E96FAB063C}" dt="2021-05-16T12:29:32.078" v="444" actId="26606"/>
          <ac:spMkLst>
            <pc:docMk/>
            <pc:sldMk cId="3219597732" sldId="294"/>
            <ac:spMk id="12" creationId="{142DCE2C-2863-46FA-9BE7-24365A24D9BA}"/>
          </ac:spMkLst>
        </pc:spChg>
        <pc:spChg chg="add">
          <ac:chgData name="Office 365" userId="db1ca113-f1a5-416f-9857-330c728281bb" providerId="ADAL" clId="{DFB67F94-C4A7-406B-A242-68E96FAB063C}" dt="2021-05-16T12:29:32.078" v="444" actId="26606"/>
          <ac:spMkLst>
            <pc:docMk/>
            <pc:sldMk cId="3219597732" sldId="294"/>
            <ac:spMk id="13" creationId="{C9A36457-A5F4-4103-A443-02581C09185B}"/>
          </ac:spMkLst>
        </pc:spChg>
        <pc:spChg chg="add">
          <ac:chgData name="Office 365" userId="db1ca113-f1a5-416f-9857-330c728281bb" providerId="ADAL" clId="{DFB67F94-C4A7-406B-A242-68E96FAB063C}" dt="2021-05-16T12:29:32.078" v="444" actId="26606"/>
          <ac:spMkLst>
            <pc:docMk/>
            <pc:sldMk cId="3219597732" sldId="294"/>
            <ac:spMk id="14" creationId="{DC5FB7E8-B636-40FA-BE8D-48145C0F5C57}"/>
          </ac:spMkLst>
        </pc:spChg>
      </pc:sldChg>
      <pc:sldChg chg="addSp delSp modSp new mod setBg">
        <pc:chgData name="Office 365" userId="db1ca113-f1a5-416f-9857-330c728281bb" providerId="ADAL" clId="{DFB67F94-C4A7-406B-A242-68E96FAB063C}" dt="2021-05-16T12:30:07.892" v="450" actId="27614"/>
        <pc:sldMkLst>
          <pc:docMk/>
          <pc:sldMk cId="3957236753" sldId="295"/>
        </pc:sldMkLst>
        <pc:spChg chg="del">
          <ac:chgData name="Office 365" userId="db1ca113-f1a5-416f-9857-330c728281bb" providerId="ADAL" clId="{DFB67F94-C4A7-406B-A242-68E96FAB063C}" dt="2021-05-16T12:30:06.118" v="449" actId="26606"/>
          <ac:spMkLst>
            <pc:docMk/>
            <pc:sldMk cId="3957236753" sldId="295"/>
            <ac:spMk id="2" creationId="{EEB35278-5BE8-4CFE-8007-762B81B10A10}"/>
          </ac:spMkLst>
        </pc:spChg>
        <pc:spChg chg="add del">
          <ac:chgData name="Office 365" userId="db1ca113-f1a5-416f-9857-330c728281bb" providerId="ADAL" clId="{DFB67F94-C4A7-406B-A242-68E96FAB063C}" dt="2021-05-16T12:30:02.720" v="448"/>
          <ac:spMkLst>
            <pc:docMk/>
            <pc:sldMk cId="3957236753" sldId="295"/>
            <ac:spMk id="3" creationId="{8EF79EE3-2B9F-4474-9299-0911511D77F5}"/>
          </ac:spMkLst>
        </pc:spChg>
        <pc:spChg chg="add del mod">
          <ac:chgData name="Office 365" userId="db1ca113-f1a5-416f-9857-330c728281bb" providerId="ADAL" clId="{DFB67F94-C4A7-406B-A242-68E96FAB063C}" dt="2021-05-16T12:29:51.822" v="447"/>
          <ac:spMkLst>
            <pc:docMk/>
            <pc:sldMk cId="3957236753" sldId="295"/>
            <ac:spMk id="4" creationId="{003F5E32-833E-41B3-B2CB-4C800BB9481F}"/>
          </ac:spMkLst>
        </pc:spChg>
        <pc:spChg chg="add">
          <ac:chgData name="Office 365" userId="db1ca113-f1a5-416f-9857-330c728281bb" providerId="ADAL" clId="{DFB67F94-C4A7-406B-A242-68E96FAB063C}" dt="2021-05-16T12:30:06.118" v="449" actId="26606"/>
          <ac:spMkLst>
            <pc:docMk/>
            <pc:sldMk cId="3957236753" sldId="295"/>
            <ac:spMk id="10" creationId="{B94BF6D8-BAB7-4EB4-9B19-BB8B2F0F700E}"/>
          </ac:spMkLst>
        </pc:spChg>
        <pc:spChg chg="add">
          <ac:chgData name="Office 365" userId="db1ca113-f1a5-416f-9857-330c728281bb" providerId="ADAL" clId="{DFB67F94-C4A7-406B-A242-68E96FAB063C}" dt="2021-05-16T12:30:06.118" v="449" actId="26606"/>
          <ac:spMkLst>
            <pc:docMk/>
            <pc:sldMk cId="3957236753" sldId="295"/>
            <ac:spMk id="12" creationId="{B233FAAD-5E0A-4FBB-9800-1DAEE5039AF6}"/>
          </ac:spMkLst>
        </pc:spChg>
        <pc:spChg chg="add">
          <ac:chgData name="Office 365" userId="db1ca113-f1a5-416f-9857-330c728281bb" providerId="ADAL" clId="{DFB67F94-C4A7-406B-A242-68E96FAB063C}" dt="2021-05-16T12:30:06.118" v="449" actId="26606"/>
          <ac:spMkLst>
            <pc:docMk/>
            <pc:sldMk cId="3957236753" sldId="295"/>
            <ac:spMk id="14" creationId="{8276E914-D126-4153-AEBF-1B9B6361C2B7}"/>
          </ac:spMkLst>
        </pc:spChg>
        <pc:picChg chg="add mod">
          <ac:chgData name="Office 365" userId="db1ca113-f1a5-416f-9857-330c728281bb" providerId="ADAL" clId="{DFB67F94-C4A7-406B-A242-68E96FAB063C}" dt="2021-05-16T12:30:07.892" v="450" actId="27614"/>
          <ac:picMkLst>
            <pc:docMk/>
            <pc:sldMk cId="3957236753" sldId="295"/>
            <ac:picMk id="5" creationId="{FB9CAC68-F0E9-4C74-8BCE-BD56178AC81C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30:57.416" v="455" actId="26606"/>
        <pc:sldMkLst>
          <pc:docMk/>
          <pc:sldMk cId="1623608684" sldId="296"/>
        </pc:sldMkLst>
        <pc:spChg chg="del">
          <ac:chgData name="Office 365" userId="db1ca113-f1a5-416f-9857-330c728281bb" providerId="ADAL" clId="{DFB67F94-C4A7-406B-A242-68E96FAB063C}" dt="2021-05-16T12:30:40.284" v="452"/>
          <ac:spMkLst>
            <pc:docMk/>
            <pc:sldMk cId="1623608684" sldId="296"/>
            <ac:spMk id="2" creationId="{C8FB559B-EEAC-4021-AE46-D5A86D818CE6}"/>
          </ac:spMkLst>
        </pc:spChg>
        <pc:spChg chg="del">
          <ac:chgData name="Office 365" userId="db1ca113-f1a5-416f-9857-330c728281bb" providerId="ADAL" clId="{DFB67F94-C4A7-406B-A242-68E96FAB063C}" dt="2021-05-16T12:30:54.833" v="454" actId="931"/>
          <ac:spMkLst>
            <pc:docMk/>
            <pc:sldMk cId="1623608684" sldId="296"/>
            <ac:spMk id="3" creationId="{A2DE0315-7BCF-494D-872C-EACFDD7A7D2C}"/>
          </ac:spMkLst>
        </pc:spChg>
        <pc:spChg chg="add mod">
          <ac:chgData name="Office 365" userId="db1ca113-f1a5-416f-9857-330c728281bb" providerId="ADAL" clId="{DFB67F94-C4A7-406B-A242-68E96FAB063C}" dt="2021-05-16T12:30:57.416" v="455" actId="26606"/>
          <ac:spMkLst>
            <pc:docMk/>
            <pc:sldMk cId="1623608684" sldId="296"/>
            <ac:spMk id="4" creationId="{F30C2203-2787-4A49-98E9-A1A689EBD62B}"/>
          </ac:spMkLst>
        </pc:spChg>
        <pc:spChg chg="add">
          <ac:chgData name="Office 365" userId="db1ca113-f1a5-416f-9857-330c728281bb" providerId="ADAL" clId="{DFB67F94-C4A7-406B-A242-68E96FAB063C}" dt="2021-05-16T12:30:57.416" v="455" actId="26606"/>
          <ac:spMkLst>
            <pc:docMk/>
            <pc:sldMk cId="1623608684" sldId="296"/>
            <ac:spMk id="11" creationId="{3C54F4CE-85F0-46ED-80DA-9518C9251AD1}"/>
          </ac:spMkLst>
        </pc:spChg>
        <pc:spChg chg="add">
          <ac:chgData name="Office 365" userId="db1ca113-f1a5-416f-9857-330c728281bb" providerId="ADAL" clId="{DFB67F94-C4A7-406B-A242-68E96FAB063C}" dt="2021-05-16T12:30:57.416" v="455" actId="26606"/>
          <ac:spMkLst>
            <pc:docMk/>
            <pc:sldMk cId="1623608684" sldId="296"/>
            <ac:spMk id="13" creationId="{DADD1FCA-8ACB-4958-81DD-4CDD6D3E1921}"/>
          </ac:spMkLst>
        </pc:spChg>
        <pc:picChg chg="add mod ord">
          <ac:chgData name="Office 365" userId="db1ca113-f1a5-416f-9857-330c728281bb" providerId="ADAL" clId="{DFB67F94-C4A7-406B-A242-68E96FAB063C}" dt="2021-05-16T12:30:57.416" v="455" actId="26606"/>
          <ac:picMkLst>
            <pc:docMk/>
            <pc:sldMk cId="1623608684" sldId="296"/>
            <ac:picMk id="6" creationId="{F04D3CE2-DE00-45A3-8B7D-3DFA2AE4CE9F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31:20.743" v="459" actId="26606"/>
        <pc:sldMkLst>
          <pc:docMk/>
          <pc:sldMk cId="3175303034" sldId="297"/>
        </pc:sldMkLst>
        <pc:spChg chg="del">
          <ac:chgData name="Office 365" userId="db1ca113-f1a5-416f-9857-330c728281bb" providerId="ADAL" clId="{DFB67F94-C4A7-406B-A242-68E96FAB063C}" dt="2021-05-16T12:31:10.097" v="457"/>
          <ac:spMkLst>
            <pc:docMk/>
            <pc:sldMk cId="3175303034" sldId="297"/>
            <ac:spMk id="2" creationId="{C107E1C6-AED5-4630-8F07-6AA4E5BF85C0}"/>
          </ac:spMkLst>
        </pc:spChg>
        <pc:spChg chg="del">
          <ac:chgData name="Office 365" userId="db1ca113-f1a5-416f-9857-330c728281bb" providerId="ADAL" clId="{DFB67F94-C4A7-406B-A242-68E96FAB063C}" dt="2021-05-16T12:31:18.426" v="458" actId="931"/>
          <ac:spMkLst>
            <pc:docMk/>
            <pc:sldMk cId="3175303034" sldId="297"/>
            <ac:spMk id="3" creationId="{4AC4661B-D8A3-469B-99C3-BA7BB2F1E369}"/>
          </ac:spMkLst>
        </pc:spChg>
        <pc:spChg chg="add mod">
          <ac:chgData name="Office 365" userId="db1ca113-f1a5-416f-9857-330c728281bb" providerId="ADAL" clId="{DFB67F94-C4A7-406B-A242-68E96FAB063C}" dt="2021-05-16T12:31:20.743" v="459" actId="26606"/>
          <ac:spMkLst>
            <pc:docMk/>
            <pc:sldMk cId="3175303034" sldId="297"/>
            <ac:spMk id="4" creationId="{5FA0900A-340A-4C78-92E4-E92D328E331C}"/>
          </ac:spMkLst>
        </pc:spChg>
        <pc:spChg chg="add">
          <ac:chgData name="Office 365" userId="db1ca113-f1a5-416f-9857-330c728281bb" providerId="ADAL" clId="{DFB67F94-C4A7-406B-A242-68E96FAB063C}" dt="2021-05-16T12:31:20.743" v="459" actId="26606"/>
          <ac:spMkLst>
            <pc:docMk/>
            <pc:sldMk cId="3175303034" sldId="297"/>
            <ac:spMk id="11" creationId="{3C54F4CE-85F0-46ED-80DA-9518C9251AD1}"/>
          </ac:spMkLst>
        </pc:spChg>
        <pc:spChg chg="add">
          <ac:chgData name="Office 365" userId="db1ca113-f1a5-416f-9857-330c728281bb" providerId="ADAL" clId="{DFB67F94-C4A7-406B-A242-68E96FAB063C}" dt="2021-05-16T12:31:20.743" v="459" actId="26606"/>
          <ac:spMkLst>
            <pc:docMk/>
            <pc:sldMk cId="3175303034" sldId="297"/>
            <ac:spMk id="13" creationId="{DADD1FCA-8ACB-4958-81DD-4CDD6D3E1921}"/>
          </ac:spMkLst>
        </pc:spChg>
        <pc:picChg chg="add mod ord">
          <ac:chgData name="Office 365" userId="db1ca113-f1a5-416f-9857-330c728281bb" providerId="ADAL" clId="{DFB67F94-C4A7-406B-A242-68E96FAB063C}" dt="2021-05-16T12:31:20.743" v="459" actId="26606"/>
          <ac:picMkLst>
            <pc:docMk/>
            <pc:sldMk cId="3175303034" sldId="297"/>
            <ac:picMk id="6" creationId="{61F3D5E2-AC98-4561-A128-57AF95CCEAAD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39:39.580" v="544" actId="27636"/>
        <pc:sldMkLst>
          <pc:docMk/>
          <pc:sldMk cId="1385120449" sldId="298"/>
        </pc:sldMkLst>
        <pc:spChg chg="add del mod">
          <ac:chgData name="Office 365" userId="db1ca113-f1a5-416f-9857-330c728281bb" providerId="ADAL" clId="{DFB67F94-C4A7-406B-A242-68E96FAB063C}" dt="2021-05-16T12:39:39.580" v="544" actId="27636"/>
          <ac:spMkLst>
            <pc:docMk/>
            <pc:sldMk cId="1385120449" sldId="298"/>
            <ac:spMk id="2" creationId="{3AF22A34-CB33-4EA2-A58A-70CDDCD6684F}"/>
          </ac:spMkLst>
        </pc:spChg>
        <pc:spChg chg="del">
          <ac:chgData name="Office 365" userId="db1ca113-f1a5-416f-9857-330c728281bb" providerId="ADAL" clId="{DFB67F94-C4A7-406B-A242-68E96FAB063C}" dt="2021-05-16T12:31:52.750" v="461"/>
          <ac:spMkLst>
            <pc:docMk/>
            <pc:sldMk cId="1385120449" sldId="298"/>
            <ac:spMk id="3" creationId="{0EB8E3AE-0E65-473C-A3B3-C5D8810033E3}"/>
          </ac:spMkLst>
        </pc:spChg>
        <pc:spChg chg="add">
          <ac:chgData name="Office 365" userId="db1ca113-f1a5-416f-9857-330c728281bb" providerId="ADAL" clId="{DFB67F94-C4A7-406B-A242-68E96FAB063C}" dt="2021-05-16T12:32:15.010" v="466" actId="26606"/>
          <ac:spMkLst>
            <pc:docMk/>
            <pc:sldMk cId="1385120449" sldId="298"/>
            <ac:spMk id="9" creationId="{3C54F4CE-85F0-46ED-80DA-9518C9251AD1}"/>
          </ac:spMkLst>
        </pc:spChg>
        <pc:spChg chg="add">
          <ac:chgData name="Office 365" userId="db1ca113-f1a5-416f-9857-330c728281bb" providerId="ADAL" clId="{DFB67F94-C4A7-406B-A242-68E96FAB063C}" dt="2021-05-16T12:32:15.010" v="466" actId="26606"/>
          <ac:spMkLst>
            <pc:docMk/>
            <pc:sldMk cId="1385120449" sldId="298"/>
            <ac:spMk id="11" creationId="{DADD1FCA-8ACB-4958-81DD-4CDD6D3E1921}"/>
          </ac:spMkLst>
        </pc:spChg>
        <pc:picChg chg="add mod">
          <ac:chgData name="Office 365" userId="db1ca113-f1a5-416f-9857-330c728281bb" providerId="ADAL" clId="{DFB67F94-C4A7-406B-A242-68E96FAB063C}" dt="2021-05-16T12:32:15.010" v="466" actId="26606"/>
          <ac:picMkLst>
            <pc:docMk/>
            <pc:sldMk cId="1385120449" sldId="298"/>
            <ac:picMk id="4" creationId="{77279734-AE17-4CFB-A706-48316AB13182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33:00.615" v="475" actId="27614"/>
        <pc:sldMkLst>
          <pc:docMk/>
          <pc:sldMk cId="2302611758" sldId="299"/>
        </pc:sldMkLst>
        <pc:spChg chg="mod">
          <ac:chgData name="Office 365" userId="db1ca113-f1a5-416f-9857-330c728281bb" providerId="ADAL" clId="{DFB67F94-C4A7-406B-A242-68E96FAB063C}" dt="2021-05-16T12:32:56.909" v="474" actId="26606"/>
          <ac:spMkLst>
            <pc:docMk/>
            <pc:sldMk cId="2302611758" sldId="299"/>
            <ac:spMk id="2" creationId="{63B0C0CD-2AC3-4892-BC9D-FB190441478B}"/>
          </ac:spMkLst>
        </pc:spChg>
        <pc:spChg chg="del">
          <ac:chgData name="Office 365" userId="db1ca113-f1a5-416f-9857-330c728281bb" providerId="ADAL" clId="{DFB67F94-C4A7-406B-A242-68E96FAB063C}" dt="2021-05-16T12:32:43.247" v="469"/>
          <ac:spMkLst>
            <pc:docMk/>
            <pc:sldMk cId="2302611758" sldId="299"/>
            <ac:spMk id="3" creationId="{4C0D053E-9669-420C-9077-CBD4028843C4}"/>
          </ac:spMkLst>
        </pc:spChg>
        <pc:spChg chg="add del">
          <ac:chgData name="Office 365" userId="db1ca113-f1a5-416f-9857-330c728281bb" providerId="ADAL" clId="{DFB67F94-C4A7-406B-A242-68E96FAB063C}" dt="2021-05-16T12:32:56.893" v="473" actId="26606"/>
          <ac:spMkLst>
            <pc:docMk/>
            <pc:sldMk cId="2302611758" sldId="299"/>
            <ac:spMk id="9" creationId="{F0DCC097-1DB8-4B6D-85D0-6FBA0E1CA4BA}"/>
          </ac:spMkLst>
        </pc:spChg>
        <pc:spChg chg="add del">
          <ac:chgData name="Office 365" userId="db1ca113-f1a5-416f-9857-330c728281bb" providerId="ADAL" clId="{DFB67F94-C4A7-406B-A242-68E96FAB063C}" dt="2021-05-16T12:32:56.893" v="473" actId="26606"/>
          <ac:spMkLst>
            <pc:docMk/>
            <pc:sldMk cId="2302611758" sldId="299"/>
            <ac:spMk id="11" creationId="{E0B58608-23C8-4441-994D-C6823EEE1DB7}"/>
          </ac:spMkLst>
        </pc:spChg>
        <pc:spChg chg="add">
          <ac:chgData name="Office 365" userId="db1ca113-f1a5-416f-9857-330c728281bb" providerId="ADAL" clId="{DFB67F94-C4A7-406B-A242-68E96FAB063C}" dt="2021-05-16T12:32:56.909" v="474" actId="26606"/>
          <ac:spMkLst>
            <pc:docMk/>
            <pc:sldMk cId="2302611758" sldId="299"/>
            <ac:spMk id="13" creationId="{0E91F5CA-B392-444C-88E3-BF5BAAEBDEB0}"/>
          </ac:spMkLst>
        </pc:spChg>
        <pc:spChg chg="add">
          <ac:chgData name="Office 365" userId="db1ca113-f1a5-416f-9857-330c728281bb" providerId="ADAL" clId="{DFB67F94-C4A7-406B-A242-68E96FAB063C}" dt="2021-05-16T12:32:56.909" v="474" actId="26606"/>
          <ac:spMkLst>
            <pc:docMk/>
            <pc:sldMk cId="2302611758" sldId="299"/>
            <ac:spMk id="14" creationId="{DFCA2118-59A2-4310-A4B2-F2CBA821E842}"/>
          </ac:spMkLst>
        </pc:spChg>
        <pc:picChg chg="add mod">
          <ac:chgData name="Office 365" userId="db1ca113-f1a5-416f-9857-330c728281bb" providerId="ADAL" clId="{DFB67F94-C4A7-406B-A242-68E96FAB063C}" dt="2021-05-16T12:33:00.615" v="475" actId="27614"/>
          <ac:picMkLst>
            <pc:docMk/>
            <pc:sldMk cId="2302611758" sldId="299"/>
            <ac:picMk id="4" creationId="{0A6D1DEC-DCD7-4D34-AB84-4A4F8BC742E4}"/>
          </ac:picMkLst>
        </pc:picChg>
      </pc:sldChg>
      <pc:sldChg chg="addSp delSp modSp new mod setBg modAnim">
        <pc:chgData name="Office 365" userId="db1ca113-f1a5-416f-9857-330c728281bb" providerId="ADAL" clId="{DFB67F94-C4A7-406B-A242-68E96FAB063C}" dt="2021-05-16T12:34:29.853" v="487" actId="339"/>
        <pc:sldMkLst>
          <pc:docMk/>
          <pc:sldMk cId="3540427705" sldId="300"/>
        </pc:sldMkLst>
        <pc:spChg chg="mod">
          <ac:chgData name="Office 365" userId="db1ca113-f1a5-416f-9857-330c728281bb" providerId="ADAL" clId="{DFB67F94-C4A7-406B-A242-68E96FAB063C}" dt="2021-05-16T12:33:32.216" v="479" actId="26606"/>
          <ac:spMkLst>
            <pc:docMk/>
            <pc:sldMk cId="3540427705" sldId="300"/>
            <ac:spMk id="2" creationId="{B2698C6F-971E-49E3-8515-540AB05E38C0}"/>
          </ac:spMkLst>
        </pc:spChg>
        <pc:spChg chg="del">
          <ac:chgData name="Office 365" userId="db1ca113-f1a5-416f-9857-330c728281bb" providerId="ADAL" clId="{DFB67F94-C4A7-406B-A242-68E96FAB063C}" dt="2021-05-16T12:33:19.863" v="477"/>
          <ac:spMkLst>
            <pc:docMk/>
            <pc:sldMk cId="3540427705" sldId="300"/>
            <ac:spMk id="3" creationId="{E9EE36C7-C446-48CC-80A3-833A974C016D}"/>
          </ac:spMkLst>
        </pc:spChg>
        <pc:spChg chg="add">
          <ac:chgData name="Office 365" userId="db1ca113-f1a5-416f-9857-330c728281bb" providerId="ADAL" clId="{DFB67F94-C4A7-406B-A242-68E96FAB063C}" dt="2021-05-16T12:33:32.216" v="479" actId="26606"/>
          <ac:spMkLst>
            <pc:docMk/>
            <pc:sldMk cId="3540427705" sldId="300"/>
            <ac:spMk id="9" creationId="{F0DCC097-1DB8-4B6D-85D0-6FBA0E1CA4BA}"/>
          </ac:spMkLst>
        </pc:spChg>
        <pc:spChg chg="add">
          <ac:chgData name="Office 365" userId="db1ca113-f1a5-416f-9857-330c728281bb" providerId="ADAL" clId="{DFB67F94-C4A7-406B-A242-68E96FAB063C}" dt="2021-05-16T12:33:32.216" v="479" actId="26606"/>
          <ac:spMkLst>
            <pc:docMk/>
            <pc:sldMk cId="3540427705" sldId="300"/>
            <ac:spMk id="11" creationId="{E0B58608-23C8-4441-994D-C6823EEE1DB7}"/>
          </ac:spMkLst>
        </pc:spChg>
        <pc:graphicFrameChg chg="add mod modGraphic">
          <ac:chgData name="Office 365" userId="db1ca113-f1a5-416f-9857-330c728281bb" providerId="ADAL" clId="{DFB67F94-C4A7-406B-A242-68E96FAB063C}" dt="2021-05-16T12:34:29.853" v="487" actId="339"/>
          <ac:graphicFrameMkLst>
            <pc:docMk/>
            <pc:sldMk cId="3540427705" sldId="300"/>
            <ac:graphicFrameMk id="5" creationId="{44068140-4BCD-4232-BBFD-430B9380830C}"/>
          </ac:graphicFrameMkLst>
        </pc:graphicFrameChg>
        <pc:picChg chg="add mod">
          <ac:chgData name="Office 365" userId="db1ca113-f1a5-416f-9857-330c728281bb" providerId="ADAL" clId="{DFB67F94-C4A7-406B-A242-68E96FAB063C}" dt="2021-05-16T12:33:38.041" v="480" actId="1076"/>
          <ac:picMkLst>
            <pc:docMk/>
            <pc:sldMk cId="3540427705" sldId="300"/>
            <ac:picMk id="4" creationId="{AB0F22E4-5F82-4CBD-87D0-50955E2FAA5A}"/>
          </ac:picMkLst>
        </pc:picChg>
      </pc:sldChg>
      <pc:sldChg chg="new del">
        <pc:chgData name="Office 365" userId="db1ca113-f1a5-416f-9857-330c728281bb" providerId="ADAL" clId="{DFB67F94-C4A7-406B-A242-68E96FAB063C}" dt="2021-05-16T12:35:11.631" v="497" actId="2696"/>
        <pc:sldMkLst>
          <pc:docMk/>
          <pc:sldMk cId="1004457488" sldId="301"/>
        </pc:sldMkLst>
      </pc:sldChg>
      <pc:sldChg chg="addSp delSp modSp new mod setBg">
        <pc:chgData name="Office 365" userId="db1ca113-f1a5-416f-9857-330c728281bb" providerId="ADAL" clId="{DFB67F94-C4A7-406B-A242-68E96FAB063C}" dt="2021-05-16T12:37:55.602" v="517" actId="27614"/>
        <pc:sldMkLst>
          <pc:docMk/>
          <pc:sldMk cId="2271283827" sldId="301"/>
        </pc:sldMkLst>
        <pc:spChg chg="mod">
          <ac:chgData name="Office 365" userId="db1ca113-f1a5-416f-9857-330c728281bb" providerId="ADAL" clId="{DFB67F94-C4A7-406B-A242-68E96FAB063C}" dt="2021-05-16T12:37:53.329" v="516" actId="26606"/>
          <ac:spMkLst>
            <pc:docMk/>
            <pc:sldMk cId="2271283827" sldId="301"/>
            <ac:spMk id="2" creationId="{44177248-AC5A-43A8-A406-C34010B73B1A}"/>
          </ac:spMkLst>
        </pc:spChg>
        <pc:spChg chg="del mod">
          <ac:chgData name="Office 365" userId="db1ca113-f1a5-416f-9857-330c728281bb" providerId="ADAL" clId="{DFB67F94-C4A7-406B-A242-68E96FAB063C}" dt="2021-05-16T12:37:53.329" v="516" actId="26606"/>
          <ac:spMkLst>
            <pc:docMk/>
            <pc:sldMk cId="2271283827" sldId="301"/>
            <ac:spMk id="3" creationId="{9CB92AC5-7220-4F67-A6C1-982C86DBE07C}"/>
          </ac:spMkLst>
        </pc:spChg>
        <pc:spChg chg="add del">
          <ac:chgData name="Office 365" userId="db1ca113-f1a5-416f-9857-330c728281bb" providerId="ADAL" clId="{DFB67F94-C4A7-406B-A242-68E96FAB063C}" dt="2021-05-16T12:37:53.329" v="516" actId="26606"/>
          <ac:spMkLst>
            <pc:docMk/>
            <pc:sldMk cId="2271283827" sldId="301"/>
            <ac:spMk id="9" creationId="{131BAD53-4E89-4F62-BBB7-26359763ED39}"/>
          </ac:spMkLst>
        </pc:spChg>
        <pc:spChg chg="add del">
          <ac:chgData name="Office 365" userId="db1ca113-f1a5-416f-9857-330c728281bb" providerId="ADAL" clId="{DFB67F94-C4A7-406B-A242-68E96FAB063C}" dt="2021-05-16T12:37:53.329" v="516" actId="26606"/>
          <ac:spMkLst>
            <pc:docMk/>
            <pc:sldMk cId="2271283827" sldId="301"/>
            <ac:spMk id="11" creationId="{62756DA2-40EB-4C6F-B962-5822FFB54FB6}"/>
          </ac:spMkLst>
        </pc:spChg>
        <pc:spChg chg="add">
          <ac:chgData name="Office 365" userId="db1ca113-f1a5-416f-9857-330c728281bb" providerId="ADAL" clId="{DFB67F94-C4A7-406B-A242-68E96FAB063C}" dt="2021-05-16T12:37:53.329" v="516" actId="26606"/>
          <ac:spMkLst>
            <pc:docMk/>
            <pc:sldMk cId="2271283827" sldId="301"/>
            <ac:spMk id="16" creationId="{3C54F4CE-85F0-46ED-80DA-9518C9251AD1}"/>
          </ac:spMkLst>
        </pc:spChg>
        <pc:spChg chg="add">
          <ac:chgData name="Office 365" userId="db1ca113-f1a5-416f-9857-330c728281bb" providerId="ADAL" clId="{DFB67F94-C4A7-406B-A242-68E96FAB063C}" dt="2021-05-16T12:37:53.329" v="516" actId="26606"/>
          <ac:spMkLst>
            <pc:docMk/>
            <pc:sldMk cId="2271283827" sldId="301"/>
            <ac:spMk id="18" creationId="{DADD1FCA-8ACB-4958-81DD-4CDD6D3E1921}"/>
          </ac:spMkLst>
        </pc:spChg>
        <pc:picChg chg="add mod">
          <ac:chgData name="Office 365" userId="db1ca113-f1a5-416f-9857-330c728281bb" providerId="ADAL" clId="{DFB67F94-C4A7-406B-A242-68E96FAB063C}" dt="2021-05-16T12:37:55.602" v="517" actId="27614"/>
          <ac:picMkLst>
            <pc:docMk/>
            <pc:sldMk cId="2271283827" sldId="301"/>
            <ac:picMk id="4" creationId="{71F00F66-E727-43A7-8B9C-B262F0B09423}"/>
          </ac:picMkLst>
        </pc:picChg>
      </pc:sldChg>
      <pc:sldChg chg="addSp modSp new mod setBg">
        <pc:chgData name="Office 365" userId="db1ca113-f1a5-416f-9857-330c728281bb" providerId="ADAL" clId="{DFB67F94-C4A7-406B-A242-68E96FAB063C}" dt="2021-05-16T12:41:22.682" v="563" actId="1076"/>
        <pc:sldMkLst>
          <pc:docMk/>
          <pc:sldMk cId="4043894701" sldId="302"/>
        </pc:sldMkLst>
        <pc:spChg chg="mod">
          <ac:chgData name="Office 365" userId="db1ca113-f1a5-416f-9857-330c728281bb" providerId="ADAL" clId="{DFB67F94-C4A7-406B-A242-68E96FAB063C}" dt="2021-05-16T12:41:01.317" v="558" actId="26606"/>
          <ac:spMkLst>
            <pc:docMk/>
            <pc:sldMk cId="4043894701" sldId="302"/>
            <ac:spMk id="2" creationId="{31421EA5-2CCB-4150-BE67-985761FA147B}"/>
          </ac:spMkLst>
        </pc:spChg>
        <pc:spChg chg="mod">
          <ac:chgData name="Office 365" userId="db1ca113-f1a5-416f-9857-330c728281bb" providerId="ADAL" clId="{DFB67F94-C4A7-406B-A242-68E96FAB063C}" dt="2021-05-16T12:41:17.269" v="561" actId="1076"/>
          <ac:spMkLst>
            <pc:docMk/>
            <pc:sldMk cId="4043894701" sldId="302"/>
            <ac:spMk id="3" creationId="{21232BBD-7389-4307-BC21-ED99D8B81793}"/>
          </ac:spMkLst>
        </pc:spChg>
        <pc:spChg chg="add">
          <ac:chgData name="Office 365" userId="db1ca113-f1a5-416f-9857-330c728281bb" providerId="ADAL" clId="{DFB67F94-C4A7-406B-A242-68E96FAB063C}" dt="2021-05-16T12:41:01.317" v="558" actId="26606"/>
          <ac:spMkLst>
            <pc:docMk/>
            <pc:sldMk cId="4043894701" sldId="302"/>
            <ac:spMk id="10" creationId="{131BAD53-4E89-4F62-BBB7-26359763ED39}"/>
          </ac:spMkLst>
        </pc:spChg>
        <pc:spChg chg="add">
          <ac:chgData name="Office 365" userId="db1ca113-f1a5-416f-9857-330c728281bb" providerId="ADAL" clId="{DFB67F94-C4A7-406B-A242-68E96FAB063C}" dt="2021-05-16T12:41:01.317" v="558" actId="26606"/>
          <ac:spMkLst>
            <pc:docMk/>
            <pc:sldMk cId="4043894701" sldId="302"/>
            <ac:spMk id="12" creationId="{62756DA2-40EB-4C6F-B962-5822FFB54FB6}"/>
          </ac:spMkLst>
        </pc:spChg>
        <pc:picChg chg="add mod">
          <ac:chgData name="Office 365" userId="db1ca113-f1a5-416f-9857-330c728281bb" providerId="ADAL" clId="{DFB67F94-C4A7-406B-A242-68E96FAB063C}" dt="2021-05-16T12:41:22.682" v="563" actId="1076"/>
          <ac:picMkLst>
            <pc:docMk/>
            <pc:sldMk cId="4043894701" sldId="302"/>
            <ac:picMk id="7" creationId="{4E404C31-ECFC-4997-99D2-1B3564BE5A00}"/>
          </ac:picMkLst>
        </pc:picChg>
      </pc:sldChg>
      <pc:sldChg chg="addSp delSp modSp new mod setBg">
        <pc:chgData name="Office 365" userId="db1ca113-f1a5-416f-9857-330c728281bb" providerId="ADAL" clId="{DFB67F94-C4A7-406B-A242-68E96FAB063C}" dt="2021-05-16T12:42:12.679" v="618" actId="26606"/>
        <pc:sldMkLst>
          <pc:docMk/>
          <pc:sldMk cId="1234114750" sldId="303"/>
        </pc:sldMkLst>
        <pc:spChg chg="mod">
          <ac:chgData name="Office 365" userId="db1ca113-f1a5-416f-9857-330c728281bb" providerId="ADAL" clId="{DFB67F94-C4A7-406B-A242-68E96FAB063C}" dt="2021-05-16T12:42:12.679" v="618" actId="26606"/>
          <ac:spMkLst>
            <pc:docMk/>
            <pc:sldMk cId="1234114750" sldId="303"/>
            <ac:spMk id="2" creationId="{A261A716-F912-422B-803A-11E0BE409232}"/>
          </ac:spMkLst>
        </pc:spChg>
        <pc:spChg chg="mod">
          <ac:chgData name="Office 365" userId="db1ca113-f1a5-416f-9857-330c728281bb" providerId="ADAL" clId="{DFB67F94-C4A7-406B-A242-68E96FAB063C}" dt="2021-05-16T12:42:12.679" v="618" actId="26606"/>
          <ac:spMkLst>
            <pc:docMk/>
            <pc:sldMk cId="1234114750" sldId="303"/>
            <ac:spMk id="3" creationId="{14D957C8-4A21-408B-AAFC-62E7B036B18A}"/>
          </ac:spMkLst>
        </pc:spChg>
        <pc:spChg chg="add del">
          <ac:chgData name="Office 365" userId="db1ca113-f1a5-416f-9857-330c728281bb" providerId="ADAL" clId="{DFB67F94-C4A7-406B-A242-68E96FAB063C}" dt="2021-05-16T12:42:12.641" v="617" actId="26606"/>
          <ac:spMkLst>
            <pc:docMk/>
            <pc:sldMk cId="1234114750" sldId="303"/>
            <ac:spMk id="9" creationId="{78E81931-EC11-4433-BB7B-ED42BAA2441E}"/>
          </ac:spMkLst>
        </pc:spChg>
        <pc:spChg chg="add del">
          <ac:chgData name="Office 365" userId="db1ca113-f1a5-416f-9857-330c728281bb" providerId="ADAL" clId="{DFB67F94-C4A7-406B-A242-68E96FAB063C}" dt="2021-05-16T12:42:12.641" v="617" actId="26606"/>
          <ac:spMkLst>
            <pc:docMk/>
            <pc:sldMk cId="1234114750" sldId="303"/>
            <ac:spMk id="11" creationId="{F35BC353-549C-47DC-9732-7E6961372840}"/>
          </ac:spMkLst>
        </pc:spChg>
        <pc:spChg chg="add">
          <ac:chgData name="Office 365" userId="db1ca113-f1a5-416f-9857-330c728281bb" providerId="ADAL" clId="{DFB67F94-C4A7-406B-A242-68E96FAB063C}" dt="2021-05-16T12:42:12.679" v="618" actId="26606"/>
          <ac:spMkLst>
            <pc:docMk/>
            <pc:sldMk cId="1234114750" sldId="303"/>
            <ac:spMk id="13" creationId="{9089EED9-F54D-4F20-A2C6-949DE4176959}"/>
          </ac:spMkLst>
        </pc:spChg>
        <pc:spChg chg="add">
          <ac:chgData name="Office 365" userId="db1ca113-f1a5-416f-9857-330c728281bb" providerId="ADAL" clId="{DFB67F94-C4A7-406B-A242-68E96FAB063C}" dt="2021-05-16T12:42:12.679" v="618" actId="26606"/>
          <ac:spMkLst>
            <pc:docMk/>
            <pc:sldMk cId="1234114750" sldId="303"/>
            <ac:spMk id="14" creationId="{7E46F721-3785-414D-8697-16AF490E6806}"/>
          </ac:spMkLst>
        </pc:spChg>
        <pc:picChg chg="add del">
          <ac:chgData name="Office 365" userId="db1ca113-f1a5-416f-9857-330c728281bb" providerId="ADAL" clId="{DFB67F94-C4A7-406B-A242-68E96FAB063C}" dt="2021-05-16T12:42:12.641" v="617" actId="26606"/>
          <ac:picMkLst>
            <pc:docMk/>
            <pc:sldMk cId="1234114750" sldId="303"/>
            <ac:picMk id="5" creationId="{BA1FC7C1-DC30-4951-8032-B825D109C473}"/>
          </ac:picMkLst>
        </pc:picChg>
        <pc:picChg chg="add">
          <ac:chgData name="Office 365" userId="db1ca113-f1a5-416f-9857-330c728281bb" providerId="ADAL" clId="{DFB67F94-C4A7-406B-A242-68E96FAB063C}" dt="2021-05-16T12:42:12.679" v="618" actId="26606"/>
          <ac:picMkLst>
            <pc:docMk/>
            <pc:sldMk cId="1234114750" sldId="303"/>
            <ac:picMk id="15" creationId="{F6C4F28D-C930-4F68-966E-C207A49EE9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D81606-B112-42E9-B28B-237A1659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6951795-4A8C-46E1-A366-63D352935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15C1D9A-5679-4B05-AEC0-B01C1A76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EA06C6E-659B-4F46-B5D7-921F6C9D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FFDBE98-5F1A-4697-9D5C-BD416E3C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51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A8D5478-76A3-43F6-976A-DA1C0780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0945646-351E-4405-8097-A3742C357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44D18C6-5CC4-48D9-A8D0-F4370FEF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9B74BCD-95B5-429C-A551-A47C96C1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1E61266-034B-40F0-B619-02BC1A11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6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E74A5C6-FCD8-4AD3-B3EE-96830331D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EBA6E49-DD0D-4F37-ACFF-B27B3A7C9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1CBE36-9404-41FF-8AB9-C3ED6D9E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C194AF9-0777-4CB4-A2C8-70DF1134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B36856A-0CB1-4163-9BF5-EA8C530F4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72D553-F566-4870-929E-D670F4B5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41E0246-86AF-45D9-B03D-FBE69CD70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9986F30-C708-41A7-B66A-DA1C65C7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88E56EA-433C-4A0D-9532-1066358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B491434-2C91-486F-ACF9-C3304783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3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B5EDC57-1C06-4AEA-BD88-4B0D0468F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91EA511-B89F-4E8D-8049-CFA9967F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BC5575C-F511-4FA8-846D-9C80E7F9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001F255-A364-44D4-9775-CC230F07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BDCFB0C-C3ED-40A1-917C-87CB1DD3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0163D8-5E3B-421B-B7EA-B8E51B3F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B5C2E8F-03FD-44F9-BE1F-6E66399AD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ACA3F6A-5F9A-43FE-83C3-966E4D7CC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867FD27-ACE3-4ACF-A799-ACF2DC19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B4D7C16-A63E-4D73-9DE4-CCA36C557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85B62A8-8A45-45C6-AB92-35B51C08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7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288DE5-2A99-4983-8DF6-775481D93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A1B409E-A86C-40B5-BAD7-078263E3C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5EBE17B-968B-45D1-9540-EF236EBCC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FD196E3-370E-4ADE-A4BA-49BB3BA33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01AC8D1F-E7FC-4535-9E3A-00A2908F9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7E518AFF-AEDF-4B69-A7B0-70DF8FA0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958D70A1-D318-40AC-9410-C1704898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65685655-803B-4EF3-B833-B70FE37F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9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24DB11E-5C5E-48F3-9D8E-7BD7416A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61DE8D27-2855-466C-B747-9FD3FCBD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B531E73-B243-40F0-9119-A184D1CB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9A38730-1F53-4DB9-99CE-AA01A793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03283CFE-7D49-4222-B1BE-98CEFD0EC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4543FE09-9D13-43FA-B129-D12585BB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F329299-8DF4-4FD8-9CEE-4D526227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1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3DFF75-08C6-4618-A258-26E5FDFB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8AC9BFE-2010-42CA-BF30-81575CEA2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84FEEE3-1423-48B4-8AE9-C004FFB93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C6D6801-9956-440D-85CA-0558BF03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EF18D1F1-EE44-4E07-8B37-FE1175562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E15B273-CACB-46C0-9844-63C991AA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C71C7DB-3F65-4B97-B894-C4FDEE33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094EF890-144C-4C7C-B5A6-A70515EA0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ED4E130-BE28-4D6D-9EB0-2AFFE84F0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A23692C-A20F-4F16-924F-960F3E1E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697CDC3-1695-45DF-A79F-0977FCEF5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D5E7709-B362-43AE-B226-6E8BF3AC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8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D3828338-FCBA-45DE-9CD8-4410BF237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60832AD-B918-4804-B9F2-33B6AD928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630FA6-C290-4771-BF14-B88EB6103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AE06F-A91E-4900-B508-E1C11687828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0DE0485-E58C-478C-BDCC-208E0A85A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D6F90F2-2749-4627-9D19-1DEB1AC61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F004A-0E5F-479F-B879-FFC5A5C5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dust/Sentiment-Analysis-with-Attention" TargetMode="External"/><Relationship Id="rId2" Type="http://schemas.openxmlformats.org/officeDocument/2006/relationships/hyperlink" Target="https://www.kaggle.com/ngyptr/lstm-sentiment-analysis-kera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hyperlink" Target="https://github.com/bentrevett/pytorch-sentiment-analysis/blob/master/6%20-%20Transformers%20for%20Sentiment%20Analysis.ipynb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071847A5-CA7B-425A-B864-1F9F392A2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403" y="2413472"/>
            <a:ext cx="6105194" cy="2031055"/>
          </a:xfrm>
        </p:spPr>
        <p:txBody>
          <a:bodyPr>
            <a:normAutofit/>
          </a:bodyPr>
          <a:lstStyle/>
          <a:p>
            <a:r>
              <a:rPr lang="vi-VN" sz="4200" b="1" dirty="0">
                <a:solidFill>
                  <a:srgbClr val="FFFFFF"/>
                </a:solidFill>
              </a:rPr>
              <a:t>Vietnamese Social Media Emotion Corpus </a:t>
            </a:r>
            <a:br>
              <a:rPr lang="en-US" sz="4200" dirty="0">
                <a:solidFill>
                  <a:srgbClr val="FFFFFF"/>
                </a:solidFill>
              </a:rPr>
            </a:br>
            <a:endParaRPr lang="en-US" sz="4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295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7727162-FEA4-4CC9-8421-EE59859D7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and analysis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A8028A9F-1E5B-4B49-81E1-A9FD5DBD8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86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A0482E18-06C6-4357-8033-D9DC1799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Table 1: Examples of emotion-labeled sentences.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8" name="Chỗ dành sẵn cho Nội dung 3">
            <a:extLst>
              <a:ext uri="{FF2B5EF4-FFF2-40B4-BE49-F238E27FC236}">
                <a16:creationId xmlns:a16="http://schemas.microsoft.com/office/drawing/2014/main" id="{6FAC4B9D-E971-45A7-9147-3D4999EAD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423002"/>
              </p:ext>
            </p:extLst>
          </p:nvPr>
        </p:nvGraphicFramePr>
        <p:xfrm>
          <a:off x="867266" y="2930656"/>
          <a:ext cx="10516807" cy="30314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91750">
                  <a:extLst>
                    <a:ext uri="{9D8B030D-6E8A-4147-A177-3AD203B41FA5}">
                      <a16:colId xmlns:a16="http://schemas.microsoft.com/office/drawing/2014/main" val="1475277667"/>
                    </a:ext>
                  </a:extLst>
                </a:gridCol>
                <a:gridCol w="3783605">
                  <a:extLst>
                    <a:ext uri="{9D8B030D-6E8A-4147-A177-3AD203B41FA5}">
                      <a16:colId xmlns:a16="http://schemas.microsoft.com/office/drawing/2014/main" val="1641304552"/>
                    </a:ext>
                  </a:extLst>
                </a:gridCol>
                <a:gridCol w="3783605">
                  <a:extLst>
                    <a:ext uri="{9D8B030D-6E8A-4147-A177-3AD203B41FA5}">
                      <a16:colId xmlns:a16="http://schemas.microsoft.com/office/drawing/2014/main" val="403642348"/>
                    </a:ext>
                  </a:extLst>
                </a:gridCol>
                <a:gridCol w="1957847">
                  <a:extLst>
                    <a:ext uri="{9D8B030D-6E8A-4147-A177-3AD203B41FA5}">
                      <a16:colId xmlns:a16="http://schemas.microsoft.com/office/drawing/2014/main" val="173605824"/>
                    </a:ext>
                  </a:extLst>
                </a:gridCol>
              </a:tblGrid>
              <a:tr h="306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cap="none" spc="0" dirty="0"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cap="none" spc="0">
                          <a:solidFill>
                            <a:schemeClr val="tx1"/>
                          </a:solidFill>
                          <a:effectLst/>
                        </a:rPr>
                        <a:t>Vietnamese sentences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cap="none" spc="0">
                          <a:solidFill>
                            <a:schemeClr val="tx1"/>
                          </a:solidFill>
                          <a:effectLst/>
                        </a:rPr>
                        <a:t>English translation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cap="none" spc="0">
                          <a:solidFill>
                            <a:schemeClr val="tx1"/>
                          </a:solidFill>
                          <a:effectLst/>
                        </a:rPr>
                        <a:t>Emotion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43591"/>
                  </a:ext>
                </a:extLst>
              </a:tr>
              <a:tr h="478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74058" marR="74058" marT="51841" marB="51841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Ảnh đẹp quá!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The picture is so beautiful!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Enjoyment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863571"/>
                  </a:ext>
                </a:extLst>
              </a:tr>
              <a:tr h="4295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Tao 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khóc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..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huhu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.. Tao 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rớt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rồi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I’m crying..huhu.. I failed the exam.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Sadness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961328"/>
                  </a:ext>
                </a:extLst>
              </a:tr>
              <a:tr h="478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74058" marR="74058" marT="51841" marB="51841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Khuôn mặt của tên đó vẫn còn ám ảnh tao.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The face of that man still haunts me.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Fear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400409"/>
                  </a:ext>
                </a:extLst>
              </a:tr>
              <a:tr h="4295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vi-VN" sz="1000" cap="none" spc="0">
                          <a:solidFill>
                            <a:schemeClr val="tx1"/>
                          </a:solidFill>
                          <a:effectLst/>
                        </a:rPr>
                        <a:t>Cái gì cơ? Bắt bỏ tù lũ khốn đó hết!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What the fuck? Arrest all those goddamn bastards!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647760"/>
                  </a:ext>
                </a:extLst>
              </a:tr>
              <a:tr h="478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74058" marR="74058" marT="51841" marB="51841"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Thật không thể tin nổi, tại sao lại nhanh đến thế??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It’s unbelievable, why can be that fast??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Surprise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83535"/>
                  </a:ext>
                </a:extLst>
              </a:tr>
              <a:tr h="4295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Những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điều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nó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nói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làm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 tao buồn 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nôn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What he said makes me puke.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Disgust</a:t>
                      </a:r>
                    </a:p>
                  </a:txBody>
                  <a:tcPr marL="74058" marR="74058" marT="51841" marB="5184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32025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1604182-0306-498E-A205-010D12F94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989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409A5-CF1D-458A-9663-2151ED82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82549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9F297E-B60D-4F97-8148-C5F192A5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217573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5CF4F2E-A492-4C3F-94E2-09408D7C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Table 2: Annotation agreement of the UIT-VSMEC corpus (%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143844-CA1B-4124-9147-25EAB6ABC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466471"/>
            <a:ext cx="12188952" cy="4391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0D7F1F64-FF89-4065-9ECF-1E1392C47E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111307"/>
              </p:ext>
            </p:extLst>
          </p:nvPr>
        </p:nvGraphicFramePr>
        <p:xfrm>
          <a:off x="1552222" y="2560320"/>
          <a:ext cx="9087557" cy="3566164"/>
        </p:xfrm>
        <a:graphic>
          <a:graphicData uri="http://schemas.openxmlformats.org/drawingml/2006/table">
            <a:tbl>
              <a:tblPr/>
              <a:tblGrid>
                <a:gridCol w="1739500">
                  <a:extLst>
                    <a:ext uri="{9D8B030D-6E8A-4147-A177-3AD203B41FA5}">
                      <a16:colId xmlns:a16="http://schemas.microsoft.com/office/drawing/2014/main" val="3363050422"/>
                    </a:ext>
                  </a:extLst>
                </a:gridCol>
                <a:gridCol w="2412403">
                  <a:extLst>
                    <a:ext uri="{9D8B030D-6E8A-4147-A177-3AD203B41FA5}">
                      <a16:colId xmlns:a16="http://schemas.microsoft.com/office/drawing/2014/main" val="1204882009"/>
                    </a:ext>
                  </a:extLst>
                </a:gridCol>
                <a:gridCol w="1645218">
                  <a:extLst>
                    <a:ext uri="{9D8B030D-6E8A-4147-A177-3AD203B41FA5}">
                      <a16:colId xmlns:a16="http://schemas.microsoft.com/office/drawing/2014/main" val="2908253644"/>
                    </a:ext>
                  </a:extLst>
                </a:gridCol>
                <a:gridCol w="1645218">
                  <a:extLst>
                    <a:ext uri="{9D8B030D-6E8A-4147-A177-3AD203B41FA5}">
                      <a16:colId xmlns:a16="http://schemas.microsoft.com/office/drawing/2014/main" val="2442968860"/>
                    </a:ext>
                  </a:extLst>
                </a:gridCol>
                <a:gridCol w="1645218">
                  <a:extLst>
                    <a:ext uri="{9D8B030D-6E8A-4147-A177-3AD203B41FA5}">
                      <a16:colId xmlns:a16="http://schemas.microsoft.com/office/drawing/2014/main" val="4043913403"/>
                    </a:ext>
                  </a:extLst>
                </a:gridCol>
              </a:tblGrid>
              <a:tr h="46150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effectLst/>
                          <a:latin typeface="Arial" panose="020B0604020202020204" pitchFamily="34" charset="0"/>
                        </a:rPr>
                        <a:t>Stage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87" marR="104887" marT="52444" marB="52444" anchor="ctr">
                    <a:lnL w="6350" cap="flat" cmpd="sng" algn="ctr">
                      <a:solidFill>
                        <a:srgbClr val="F026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2E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6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0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effectLst/>
                          <a:latin typeface="Arial" panose="020B0604020202020204" pitchFamily="34" charset="0"/>
                        </a:rPr>
                        <a:t>Annotators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D02E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6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E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effectLst/>
                          <a:latin typeface="Arial" panose="020B0604020202020204" pitchFamily="34" charset="0"/>
                        </a:rPr>
                        <a:t>P0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4036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3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36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lang="en-US" sz="2100" b="1" i="1" u="none" strike="noStrike">
                          <a:effectLst/>
                          <a:latin typeface="Arial" panose="020B0604020202020204" pitchFamily="34" charset="0"/>
                        </a:rPr>
                        <a:t>e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A03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3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3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F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sz="2100" b="1" i="1" u="none" strike="noStrike">
                          <a:effectLst/>
                          <a:latin typeface="Arial" panose="020B0604020202020204" pitchFamily="34" charset="0"/>
                        </a:rPr>
                        <a:t>m</a:t>
                      </a: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A03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3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3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656347"/>
                  </a:ext>
                </a:extLst>
              </a:tr>
              <a:tr h="776165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4887" marR="104887" marT="52444" marB="52444" anchor="ctr">
                    <a:lnL w="6350" cap="flat" cmpd="sng" algn="ctr">
                      <a:solidFill>
                        <a:srgbClr val="E0F0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0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8E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X1-X2-X3-Y (806 sentences)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8D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92.66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8E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56.98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00F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AD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82.94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AD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661690"/>
                  </a:ext>
                </a:extLst>
              </a:tr>
              <a:tr h="776165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04887" marR="104887" marT="52444" marB="52444" anchor="ctr">
                    <a:lnL w="6350" cap="flat" cmpd="sng" algn="ctr">
                      <a:solidFill>
                        <a:srgbClr val="308E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8D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8E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B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X1-Y (2,032 sentences)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508D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8E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8D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88.00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108E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AD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8E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5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18.61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B0AD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AD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AD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85.25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B0AD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AD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AD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170908"/>
                  </a:ext>
                </a:extLst>
              </a:tr>
              <a:tr h="776165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87" marR="104887" marT="52444" marB="52444" anchor="ctr">
                    <a:lnL w="6350" cap="flat" cmpd="sng" algn="ctr">
                      <a:solidFill>
                        <a:srgbClr val="50B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B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26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X2-Y (2,112 sentences)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D05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2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86.27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D05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5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1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31.23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809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8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8F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80.03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20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799629"/>
                  </a:ext>
                </a:extLst>
              </a:tr>
              <a:tr h="776165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87" marR="104887" marT="52444" marB="52444" anchor="ctr">
                    <a:lnL w="6350" cap="flat" cmpd="sng" algn="ctr">
                      <a:solidFill>
                        <a:srgbClr val="3026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26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26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X3-Y (1,977 sentences)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502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1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2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2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92.81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8091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8F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1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91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effectLst/>
                          <a:latin typeface="Arial" panose="020B0604020202020204" pitchFamily="34" charset="0"/>
                        </a:rPr>
                        <a:t>33.95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408F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8F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8F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effectLst/>
                          <a:latin typeface="Arial" panose="020B0604020202020204" pitchFamily="34" charset="0"/>
                        </a:rPr>
                        <a:t>89.12</a:t>
                      </a:r>
                    </a:p>
                  </a:txBody>
                  <a:tcPr marL="104887" marR="104887" marT="52444" marB="52444" anchor="ctr">
                    <a:lnL w="12700" cap="flat" cmpd="sng" algn="ctr">
                      <a:solidFill>
                        <a:srgbClr val="8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F8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02287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F6ADF0C-1589-4B75-8FF7-9E7281CE1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36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409A5-CF1D-458A-9663-2151ED82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82549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919F297E-B60D-4F97-8148-C5F192A5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217573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9FDBC2C-852A-450E-89C3-7CD870B78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Table 3: Statistics of emotion labels of the UIT-VSMEC corpus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70143844-CA1B-4124-9147-25EAB6ABC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466471"/>
            <a:ext cx="12188952" cy="4391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hỗ dành sẵn cho Nội dung 3">
            <a:extLst>
              <a:ext uri="{FF2B5EF4-FFF2-40B4-BE49-F238E27FC236}">
                <a16:creationId xmlns:a16="http://schemas.microsoft.com/office/drawing/2014/main" id="{2E8D0999-C3CB-477B-948F-0D5EE93794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0647" y="2560320"/>
          <a:ext cx="10070707" cy="3566160"/>
        </p:xfrm>
        <a:graphic>
          <a:graphicData uri="http://schemas.openxmlformats.org/drawingml/2006/table">
            <a:tbl>
              <a:tblPr/>
              <a:tblGrid>
                <a:gridCol w="2938243">
                  <a:extLst>
                    <a:ext uri="{9D8B030D-6E8A-4147-A177-3AD203B41FA5}">
                      <a16:colId xmlns:a16="http://schemas.microsoft.com/office/drawing/2014/main" val="4143718739"/>
                    </a:ext>
                  </a:extLst>
                </a:gridCol>
                <a:gridCol w="3063840">
                  <a:extLst>
                    <a:ext uri="{9D8B030D-6E8A-4147-A177-3AD203B41FA5}">
                      <a16:colId xmlns:a16="http://schemas.microsoft.com/office/drawing/2014/main" val="2199333485"/>
                    </a:ext>
                  </a:extLst>
                </a:gridCol>
                <a:gridCol w="4068624">
                  <a:extLst>
                    <a:ext uri="{9D8B030D-6E8A-4147-A177-3AD203B41FA5}">
                      <a16:colId xmlns:a16="http://schemas.microsoft.com/office/drawing/2014/main" val="424406871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effectLst/>
                          <a:latin typeface="Arial" panose="020B0604020202020204" pitchFamily="34" charset="0"/>
                        </a:rPr>
                        <a:t>Emotion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605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9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effectLst/>
                          <a:latin typeface="Arial" panose="020B0604020202020204" pitchFamily="34" charset="0"/>
                        </a:rPr>
                        <a:t>Sentences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405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5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9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effectLst/>
                          <a:latin typeface="Arial" panose="020B0604020202020204" pitchFamily="34" charset="0"/>
                        </a:rPr>
                        <a:t>Percentage</a:t>
                      </a: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 (%)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0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9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097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Enjoyment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E09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9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9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9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1,965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A09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9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9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28.36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009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99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9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8774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Disgust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009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9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9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1,338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009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9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9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9F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19.31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409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9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9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9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92946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Sadness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009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9F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9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9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1,149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409F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9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9F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9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16.59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C09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9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9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9F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8456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Anger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609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9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9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9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480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A09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9F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9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6.92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E09F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9F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9F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A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0542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Fear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609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9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A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395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40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A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CF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5.70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C0CA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A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A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CF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99271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Surprise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C0CA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F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A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A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80CF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F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CF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4.46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80CF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CF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CF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81941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Other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C0CA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A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1,291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0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18.66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6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7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33290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6,927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6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7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F3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707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7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7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7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202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02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409A5-CF1D-458A-9663-2151ED82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82549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F297E-B60D-4F97-8148-C5F192A5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217573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12D9EF10-8E24-4CCC-9628-C0F2931E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3700" b="1">
                <a:solidFill>
                  <a:srgbClr val="FFFFFF"/>
                </a:solidFill>
              </a:rPr>
              <a:t>Table 4: Distribution of emotion-annotated sentences according to the length of the sentence (%)</a:t>
            </a:r>
            <a:endParaRPr lang="en-US" sz="37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143844-CA1B-4124-9147-25EAB6ABC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466471"/>
            <a:ext cx="12188952" cy="4391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B30D589E-76A1-4D30-86C0-695A530641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305228"/>
              </p:ext>
            </p:extLst>
          </p:nvPr>
        </p:nvGraphicFramePr>
        <p:xfrm>
          <a:off x="1036320" y="2676407"/>
          <a:ext cx="10119366" cy="3333987"/>
        </p:xfrm>
        <a:graphic>
          <a:graphicData uri="http://schemas.openxmlformats.org/drawingml/2006/table">
            <a:tbl>
              <a:tblPr/>
              <a:tblGrid>
                <a:gridCol w="1075782">
                  <a:extLst>
                    <a:ext uri="{9D8B030D-6E8A-4147-A177-3AD203B41FA5}">
                      <a16:colId xmlns:a16="http://schemas.microsoft.com/office/drawing/2014/main" val="2941927239"/>
                    </a:ext>
                  </a:extLst>
                </a:gridCol>
                <a:gridCol w="1365775">
                  <a:extLst>
                    <a:ext uri="{9D8B030D-6E8A-4147-A177-3AD203B41FA5}">
                      <a16:colId xmlns:a16="http://schemas.microsoft.com/office/drawing/2014/main" val="129935808"/>
                    </a:ext>
                  </a:extLst>
                </a:gridCol>
                <a:gridCol w="1075782">
                  <a:extLst>
                    <a:ext uri="{9D8B030D-6E8A-4147-A177-3AD203B41FA5}">
                      <a16:colId xmlns:a16="http://schemas.microsoft.com/office/drawing/2014/main" val="1983216000"/>
                    </a:ext>
                  </a:extLst>
                </a:gridCol>
                <a:gridCol w="1155296">
                  <a:extLst>
                    <a:ext uri="{9D8B030D-6E8A-4147-A177-3AD203B41FA5}">
                      <a16:colId xmlns:a16="http://schemas.microsoft.com/office/drawing/2014/main" val="2747797436"/>
                    </a:ext>
                  </a:extLst>
                </a:gridCol>
                <a:gridCol w="1075782">
                  <a:extLst>
                    <a:ext uri="{9D8B030D-6E8A-4147-A177-3AD203B41FA5}">
                      <a16:colId xmlns:a16="http://schemas.microsoft.com/office/drawing/2014/main" val="737448811"/>
                    </a:ext>
                  </a:extLst>
                </a:gridCol>
                <a:gridCol w="1075782">
                  <a:extLst>
                    <a:ext uri="{9D8B030D-6E8A-4147-A177-3AD203B41FA5}">
                      <a16:colId xmlns:a16="http://schemas.microsoft.com/office/drawing/2014/main" val="3288249606"/>
                    </a:ext>
                  </a:extLst>
                </a:gridCol>
                <a:gridCol w="1143603">
                  <a:extLst>
                    <a:ext uri="{9D8B030D-6E8A-4147-A177-3AD203B41FA5}">
                      <a16:colId xmlns:a16="http://schemas.microsoft.com/office/drawing/2014/main" val="3403354316"/>
                    </a:ext>
                  </a:extLst>
                </a:gridCol>
                <a:gridCol w="1075782">
                  <a:extLst>
                    <a:ext uri="{9D8B030D-6E8A-4147-A177-3AD203B41FA5}">
                      <a16:colId xmlns:a16="http://schemas.microsoft.com/office/drawing/2014/main" val="669274660"/>
                    </a:ext>
                  </a:extLst>
                </a:gridCol>
                <a:gridCol w="1075782">
                  <a:extLst>
                    <a:ext uri="{9D8B030D-6E8A-4147-A177-3AD203B41FA5}">
                      <a16:colId xmlns:a16="http://schemas.microsoft.com/office/drawing/2014/main" val="1623914093"/>
                    </a:ext>
                  </a:extLst>
                </a:gridCol>
              </a:tblGrid>
              <a:tr h="37044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ength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6350" cap="flat" cmpd="sng" algn="ctr">
                      <a:solidFill>
                        <a:srgbClr val="100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0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0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0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Enjoyment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0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0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0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Disgust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500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0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0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Sadness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500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0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0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0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Anger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0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0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00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Fear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0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0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0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Surprise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0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0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Other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B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Overall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B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54542"/>
                  </a:ext>
                </a:extLst>
              </a:tr>
              <a:tr h="37044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1-5</a:t>
                      </a:r>
                    </a:p>
                  </a:txBody>
                  <a:tcPr marL="84192" marR="84192" marT="42096" marB="42096" anchor="ctr">
                    <a:lnL w="6350" cap="flat" cmpd="sng" algn="ctr">
                      <a:solidFill>
                        <a:srgbClr val="900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00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5.16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100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0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2.84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0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1.70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700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00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0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0.69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00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0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0.94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3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1.87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14.05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FF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089637"/>
                  </a:ext>
                </a:extLst>
              </a:tr>
              <a:tr h="37044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6-10</a:t>
                      </a:r>
                    </a:p>
                  </a:txBody>
                  <a:tcPr marL="84192" marR="84192" marT="42096" marB="42096" anchor="ctr">
                    <a:lnL w="6350" cap="flat" cmpd="sng" algn="ctr">
                      <a:solidFill>
                        <a:srgbClr val="F000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00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04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8.98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4.22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4.98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1.41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1.42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2.25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7.20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30.38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F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991729"/>
                  </a:ext>
                </a:extLst>
              </a:tr>
              <a:tr h="37044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10-15</a:t>
                      </a:r>
                    </a:p>
                  </a:txBody>
                  <a:tcPr marL="84192" marR="84192" marT="42096" marB="42096" anchor="ctr">
                    <a:lnL w="6350" cap="flat" cmpd="sng" algn="ctr">
                      <a:solidFill>
                        <a:srgbClr val="1004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04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1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5.87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3.99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0E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4.11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3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1.40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1.27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3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0.94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5.00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1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22.58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301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11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3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323273"/>
                  </a:ext>
                </a:extLst>
              </a:tr>
              <a:tr h="37044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16-20</a:t>
                      </a:r>
                    </a:p>
                  </a:txBody>
                  <a:tcPr marL="84192" marR="84192" marT="42096" marB="42096" anchor="ctr">
                    <a:lnL w="6350" cap="flat" cmpd="sng" algn="ctr">
                      <a:solidFill>
                        <a:srgbClr val="D01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3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1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1B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4.17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3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E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1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3.05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100E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3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0E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1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2.51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B03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3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1.14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3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B03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3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1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0.24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1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2.79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3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3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1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effectLst/>
                          <a:latin typeface="Arial" panose="020B0604020202020204" pitchFamily="34" charset="0"/>
                        </a:rPr>
                        <a:t>14.75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3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3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3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487121"/>
                  </a:ext>
                </a:extLst>
              </a:tr>
              <a:tr h="37044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21-25</a:t>
                      </a:r>
                    </a:p>
                  </a:txBody>
                  <a:tcPr marL="84192" marR="84192" marT="42096" marB="42096" anchor="ctr">
                    <a:lnL w="6350" cap="flat" cmpd="sng" algn="ctr">
                      <a:solidFill>
                        <a:srgbClr val="501B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1B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1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1.96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101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1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1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2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1.93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1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1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2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1.50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9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0.66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1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0.40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1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1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1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0.15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1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1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1.11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101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1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7.71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1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961359"/>
                  </a:ext>
                </a:extLst>
              </a:tr>
              <a:tr h="37044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26-30</a:t>
                      </a:r>
                    </a:p>
                  </a:txBody>
                  <a:tcPr marL="84192" marR="84192" marT="42096" marB="42096" anchor="ctr">
                    <a:lnL w="6350" cap="flat" cmpd="sng" algn="ctr">
                      <a:solidFill>
                        <a:srgbClr val="F01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2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1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1.08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902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2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2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15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1.31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302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2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2E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0.95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5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0.45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5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5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0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0.53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4.6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2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4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438502"/>
                  </a:ext>
                </a:extLst>
              </a:tr>
              <a:tr h="37044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&gt;30</a:t>
                      </a:r>
                    </a:p>
                  </a:txBody>
                  <a:tcPr marL="84192" marR="84192" marT="42096" marB="42096" anchor="ctr">
                    <a:lnL w="6350" cap="flat" cmpd="sng" algn="ctr">
                      <a:solidFill>
                        <a:srgbClr val="703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5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1.23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15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E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15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1.97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502E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55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2E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1055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5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5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0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1.17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905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5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5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0.55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705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50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5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0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50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50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0.15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D05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4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52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5.93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F04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4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4D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0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396626"/>
                  </a:ext>
                </a:extLst>
              </a:tr>
              <a:tr h="37044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84192" marR="84192" marT="42096" marB="42096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28.36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19.31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0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16.59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900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0A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6.92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0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0C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5.70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700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0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0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06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4.46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300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0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0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>
                          <a:effectLst/>
                          <a:latin typeface="Arial" panose="020B0604020202020204" pitchFamily="34" charset="0"/>
                        </a:rPr>
                        <a:t>18.66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300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0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9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4192" marR="84192" marT="42096" marB="42096" anchor="ctr">
                    <a:lnL w="12700" cap="flat" cmpd="sng" algn="ctr">
                      <a:solidFill>
                        <a:srgbClr val="100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0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0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07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200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523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409A5-CF1D-458A-9663-2151ED82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82549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F297E-B60D-4F97-8148-C5F192A5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217573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49CB0ED1-01DB-46FE-BEFB-DEA070B4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Table 5: Experimental results by Orange3 of machine learning models on 1,000 emotion-annotated sentences from the UIT-VSMEC corpus (%)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143844-CA1B-4124-9147-25EAB6ABC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466471"/>
            <a:ext cx="12188952" cy="4391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007335F0-9C05-4F75-8F84-C3821F09E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437200"/>
              </p:ext>
            </p:extLst>
          </p:nvPr>
        </p:nvGraphicFramePr>
        <p:xfrm>
          <a:off x="1036320" y="2835050"/>
          <a:ext cx="10119361" cy="3016704"/>
        </p:xfrm>
        <a:graphic>
          <a:graphicData uri="http://schemas.openxmlformats.org/drawingml/2006/table">
            <a:tbl>
              <a:tblPr/>
              <a:tblGrid>
                <a:gridCol w="4026430">
                  <a:extLst>
                    <a:ext uri="{9D8B030D-6E8A-4147-A177-3AD203B41FA5}">
                      <a16:colId xmlns:a16="http://schemas.microsoft.com/office/drawing/2014/main" val="2421374359"/>
                    </a:ext>
                  </a:extLst>
                </a:gridCol>
                <a:gridCol w="2716814">
                  <a:extLst>
                    <a:ext uri="{9D8B030D-6E8A-4147-A177-3AD203B41FA5}">
                      <a16:colId xmlns:a16="http://schemas.microsoft.com/office/drawing/2014/main" val="3411392085"/>
                    </a:ext>
                  </a:extLst>
                </a:gridCol>
                <a:gridCol w="3376117">
                  <a:extLst>
                    <a:ext uri="{9D8B030D-6E8A-4147-A177-3AD203B41FA5}">
                      <a16:colId xmlns:a16="http://schemas.microsoft.com/office/drawing/2014/main" val="3755242179"/>
                    </a:ext>
                  </a:extLst>
                </a:gridCol>
              </a:tblGrid>
              <a:tr h="50278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Arial" panose="020B0604020202020204" pitchFamily="34" charset="0"/>
                        </a:rPr>
                        <a:t>Method</a:t>
                      </a:r>
                      <a:endParaRPr lang="en-US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269" marR="114269" marT="57134" marB="57134" anchor="ctr">
                    <a:lnL w="6350" cap="flat" cmpd="sng" algn="ctr">
                      <a:solidFill>
                        <a:srgbClr val="406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68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65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Arial" panose="020B0604020202020204" pitchFamily="34" charset="0"/>
                        </a:rPr>
                        <a:t>Accuracy</a:t>
                      </a:r>
                      <a:endParaRPr lang="en-US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C06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65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6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6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Arial" panose="020B0604020202020204" pitchFamily="34" charset="0"/>
                        </a:rPr>
                        <a:t>Weighted F1</a:t>
                      </a:r>
                      <a:endParaRPr lang="en-US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C065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65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65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6E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423113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Arial" panose="020B0604020202020204" pitchFamily="34" charset="0"/>
                        </a:rPr>
                        <a:t>Random Forest</a:t>
                      </a:r>
                      <a:endParaRPr lang="en-US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269" marR="114269" marT="57134" marB="57134" anchor="ctr">
                    <a:lnL w="6350" cap="flat" cmpd="sng" algn="ctr">
                      <a:solidFill>
                        <a:srgbClr val="A065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65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70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Arial" panose="020B0604020202020204" pitchFamily="34" charset="0"/>
                        </a:rPr>
                        <a:t>35.8</a:t>
                      </a: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806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6E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6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Arial" panose="020B0604020202020204" pitchFamily="34" charset="0"/>
                        </a:rPr>
                        <a:t>32.8</a:t>
                      </a:r>
                      <a:endParaRPr lang="en-US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406E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6E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6E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76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439977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Arial" panose="020B0604020202020204" pitchFamily="34" charset="0"/>
                        </a:rPr>
                        <a:t>SVM</a:t>
                      </a:r>
                      <a:endParaRPr lang="en-US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269" marR="114269" marT="57134" marB="57134" anchor="ctr">
                    <a:lnL w="6350" cap="flat" cmpd="sng" algn="ctr">
                      <a:solidFill>
                        <a:srgbClr val="C070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70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Arial" panose="020B0604020202020204" pitchFamily="34" charset="0"/>
                        </a:rPr>
                        <a:t>37.6</a:t>
                      </a: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0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6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7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Arial" panose="020B0604020202020204" pitchFamily="34" charset="0"/>
                        </a:rPr>
                        <a:t>37.0</a:t>
                      </a:r>
                      <a:endParaRPr lang="en-US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E076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76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76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7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498292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Arial" panose="020B0604020202020204" pitchFamily="34" charset="0"/>
                        </a:rPr>
                        <a:t>Decision Tree</a:t>
                      </a:r>
                    </a:p>
                  </a:txBody>
                  <a:tcPr marL="114269" marR="114269" marT="57134" marB="57134" anchor="ctr">
                    <a:lnL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7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Arial" panose="020B0604020202020204" pitchFamily="34" charset="0"/>
                        </a:rPr>
                        <a:t>30.5</a:t>
                      </a: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C07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7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7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7C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Arial" panose="020B0604020202020204" pitchFamily="34" charset="0"/>
                        </a:rPr>
                        <a:t>29.6</a:t>
                      </a: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C07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7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77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7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878681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Arial" panose="020B0604020202020204" pitchFamily="34" charset="0"/>
                        </a:rPr>
                        <a:t>kNN</a:t>
                      </a:r>
                    </a:p>
                  </a:txBody>
                  <a:tcPr marL="114269" marR="114269" marT="57134" marB="57134" anchor="ctr">
                    <a:lnL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7C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Arial" panose="020B0604020202020204" pitchFamily="34" charset="0"/>
                        </a:rPr>
                        <a:t>28.9</a:t>
                      </a: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807C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7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7C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Arial" panose="020B0604020202020204" pitchFamily="34" charset="0"/>
                        </a:rPr>
                        <a:t>27.1</a:t>
                      </a: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C07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7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7F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921486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Arial" panose="020B0604020202020204" pitchFamily="34" charset="0"/>
                        </a:rPr>
                        <a:t>Naĩve Bayes</a:t>
                      </a:r>
                    </a:p>
                  </a:txBody>
                  <a:tcPr marL="114269" marR="114269" marT="57134" marB="57134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Arial" panose="020B0604020202020204" pitchFamily="34" charset="0"/>
                        </a:rPr>
                        <a:t>20.8</a:t>
                      </a: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effectLst/>
                          <a:latin typeface="Arial" panose="020B0604020202020204" pitchFamily="34" charset="0"/>
                        </a:rPr>
                        <a:t>19.2</a:t>
                      </a:r>
                    </a:p>
                  </a:txBody>
                  <a:tcPr marL="114269" marR="114269" marT="57134" marB="57134" anchor="ctr">
                    <a:lnL w="1270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2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89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50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D5AE636D-D9D3-46AF-8090-C3C26179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Table 6: Vietnamese abbreviations in the dataset.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A564E170-DE6A-47B8-AB90-D07E67BAD1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774539"/>
              </p:ext>
            </p:extLst>
          </p:nvPr>
        </p:nvGraphicFramePr>
        <p:xfrm>
          <a:off x="1036320" y="3107335"/>
          <a:ext cx="10119363" cy="2716608"/>
        </p:xfrm>
        <a:graphic>
          <a:graphicData uri="http://schemas.openxmlformats.org/drawingml/2006/table">
            <a:tbl>
              <a:tblPr/>
              <a:tblGrid>
                <a:gridCol w="1244088">
                  <a:extLst>
                    <a:ext uri="{9D8B030D-6E8A-4147-A177-3AD203B41FA5}">
                      <a16:colId xmlns:a16="http://schemas.microsoft.com/office/drawing/2014/main" val="599984185"/>
                    </a:ext>
                  </a:extLst>
                </a:gridCol>
                <a:gridCol w="2958425">
                  <a:extLst>
                    <a:ext uri="{9D8B030D-6E8A-4147-A177-3AD203B41FA5}">
                      <a16:colId xmlns:a16="http://schemas.microsoft.com/office/drawing/2014/main" val="3627224748"/>
                    </a:ext>
                  </a:extLst>
                </a:gridCol>
                <a:gridCol w="2958425">
                  <a:extLst>
                    <a:ext uri="{9D8B030D-6E8A-4147-A177-3AD203B41FA5}">
                      <a16:colId xmlns:a16="http://schemas.microsoft.com/office/drawing/2014/main" val="1920256953"/>
                    </a:ext>
                  </a:extLst>
                </a:gridCol>
                <a:gridCol w="2958425">
                  <a:extLst>
                    <a:ext uri="{9D8B030D-6E8A-4147-A177-3AD203B41FA5}">
                      <a16:colId xmlns:a16="http://schemas.microsoft.com/office/drawing/2014/main" val="2124253951"/>
                    </a:ext>
                  </a:extLst>
                </a:gridCol>
              </a:tblGrid>
              <a:tr h="4527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Arial" panose="020B0604020202020204" pitchFamily="34" charset="0"/>
                        </a:rPr>
                        <a:t>No.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902" marR="102902" marT="51451" marB="51451" anchor="ctr">
                    <a:lnL w="6350" cap="flat" cmpd="sng" algn="ctr">
                      <a:solidFill>
                        <a:srgbClr val="202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2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20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Arial" panose="020B0604020202020204" pitchFamily="34" charset="0"/>
                        </a:rPr>
                        <a:t>Abbreviation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802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2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2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04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Arial" panose="020B0604020202020204" pitchFamily="34" charset="0"/>
                        </a:rPr>
                        <a:t>Vietnamese meaning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202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25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0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Arial" panose="020B0604020202020204" pitchFamily="34" charset="0"/>
                        </a:rPr>
                        <a:t>English meaning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A00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0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0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564611"/>
                  </a:ext>
                </a:extLst>
              </a:tr>
              <a:tr h="4527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2902" marR="102902" marT="51451" marB="51451" anchor="ctr">
                    <a:lnL w="6350" cap="flat" cmpd="sng" algn="ctr">
                      <a:solidFill>
                        <a:srgbClr val="2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4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“dc” or “dk” or “duoc”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6004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4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0" i="0" u="none" strike="noStrike">
                          <a:effectLst/>
                          <a:latin typeface="Arial" panose="020B0604020202020204" pitchFamily="34" charset="0"/>
                        </a:rPr>
                        <a:t>”được”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E00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0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”ok”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869964"/>
                  </a:ext>
                </a:extLst>
              </a:tr>
              <a:tr h="4527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02902" marR="102902" marT="51451" marB="51451" anchor="ctr">
                    <a:lnL w="635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“ng” or “ngừi”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0" i="0" u="none" strike="noStrike">
                          <a:effectLst/>
                          <a:latin typeface="Arial" panose="020B0604020202020204" pitchFamily="34" charset="0"/>
                        </a:rPr>
                        <a:t>”người”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”people”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373015"/>
                  </a:ext>
                </a:extLst>
              </a:tr>
              <a:tr h="4527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102902" marR="102902" marT="51451" marB="51451" anchor="ctr">
                    <a:lnL w="635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”trc” or ”trk”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b="0" i="0" u="none" strike="noStrike">
                          <a:effectLst/>
                          <a:latin typeface="Arial" panose="020B0604020202020204" pitchFamily="34" charset="0"/>
                        </a:rPr>
                        <a:t>”trước”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”before”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106444"/>
                  </a:ext>
                </a:extLst>
              </a:tr>
              <a:tr h="4527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102902" marR="102902" marT="51451" marB="51451" anchor="ctr">
                    <a:lnL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”cg” or ”cug” or ”cũg”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14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”cũng”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1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”also”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1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779322"/>
                  </a:ext>
                </a:extLst>
              </a:tr>
              <a:tr h="4527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102902" marR="102902" marT="51451" marB="51451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14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”mk” or ”mik” or ”mh”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6014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1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14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14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Arial" panose="020B0604020202020204" pitchFamily="34" charset="0"/>
                        </a:rPr>
                        <a:t>”mình”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E01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1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1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Arial" panose="020B0604020202020204" pitchFamily="34" charset="0"/>
                        </a:rPr>
                        <a:t>”I”</a:t>
                      </a:r>
                    </a:p>
                  </a:txBody>
                  <a:tcPr marL="102902" marR="102902" marT="51451" marB="51451" anchor="ctr">
                    <a:lnL w="12700" cap="flat" cmpd="sng" algn="ctr">
                      <a:solidFill>
                        <a:srgbClr val="401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1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1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13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360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34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409A5-CF1D-458A-9663-2151ED82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82549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F297E-B60D-4F97-8148-C5F192A5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217573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3D1AC597-DE89-430C-8CE1-9D8C93C6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Table 7: Statistics of emotion-labeled sentences in training, validation and test sets.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143844-CA1B-4124-9147-25EAB6ABC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466471"/>
            <a:ext cx="12188952" cy="4391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E8610039-B3E7-4604-A071-28655F41E4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959040"/>
              </p:ext>
            </p:extLst>
          </p:nvPr>
        </p:nvGraphicFramePr>
        <p:xfrm>
          <a:off x="1115198" y="2560320"/>
          <a:ext cx="9961607" cy="3566160"/>
        </p:xfrm>
        <a:graphic>
          <a:graphicData uri="http://schemas.openxmlformats.org/drawingml/2006/table">
            <a:tbl>
              <a:tblPr firstRow="1" bandRow="1"/>
              <a:tblGrid>
                <a:gridCol w="2921191">
                  <a:extLst>
                    <a:ext uri="{9D8B030D-6E8A-4147-A177-3AD203B41FA5}">
                      <a16:colId xmlns:a16="http://schemas.microsoft.com/office/drawing/2014/main" val="910009139"/>
                    </a:ext>
                  </a:extLst>
                </a:gridCol>
                <a:gridCol w="1918920">
                  <a:extLst>
                    <a:ext uri="{9D8B030D-6E8A-4147-A177-3AD203B41FA5}">
                      <a16:colId xmlns:a16="http://schemas.microsoft.com/office/drawing/2014/main" val="4103131955"/>
                    </a:ext>
                  </a:extLst>
                </a:gridCol>
                <a:gridCol w="1591780">
                  <a:extLst>
                    <a:ext uri="{9D8B030D-6E8A-4147-A177-3AD203B41FA5}">
                      <a16:colId xmlns:a16="http://schemas.microsoft.com/office/drawing/2014/main" val="349833603"/>
                    </a:ext>
                  </a:extLst>
                </a:gridCol>
                <a:gridCol w="1610796">
                  <a:extLst>
                    <a:ext uri="{9D8B030D-6E8A-4147-A177-3AD203B41FA5}">
                      <a16:colId xmlns:a16="http://schemas.microsoft.com/office/drawing/2014/main" val="2815158267"/>
                    </a:ext>
                  </a:extLst>
                </a:gridCol>
                <a:gridCol w="1918920">
                  <a:extLst>
                    <a:ext uri="{9D8B030D-6E8A-4147-A177-3AD203B41FA5}">
                      <a16:colId xmlns:a16="http://schemas.microsoft.com/office/drawing/2014/main" val="41913364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>
                          <a:effectLst/>
                        </a:rPr>
                        <a:t>Emotion</a:t>
                      </a:r>
                      <a:endParaRPr lang="en-US" sz="1800">
                        <a:effectLst/>
                      </a:endParaRP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>
                          <a:effectLst/>
                        </a:rPr>
                        <a:t>Train</a:t>
                      </a:r>
                      <a:endParaRPr lang="en-US" sz="1800">
                        <a:effectLst/>
                      </a:endParaRP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41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>
                          <a:effectLst/>
                        </a:rPr>
                        <a:t>Dev</a:t>
                      </a:r>
                      <a:endParaRPr lang="en-US" sz="1800">
                        <a:effectLst/>
                      </a:endParaRP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3041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41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>
                          <a:effectLst/>
                        </a:rPr>
                        <a:t>Test</a:t>
                      </a:r>
                      <a:endParaRPr lang="en-US" sz="1800">
                        <a:effectLst/>
                      </a:endParaRP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>
                          <a:effectLst/>
                        </a:rPr>
                        <a:t>Total</a:t>
                      </a:r>
                      <a:endParaRPr lang="en-US" sz="1800">
                        <a:effectLst/>
                      </a:endParaRP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38013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Enjoyment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1,573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205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187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1,965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4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4445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Disgust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2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1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1,064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141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133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1,338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7757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Sadness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5041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5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1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5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938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F05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5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92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119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1,149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63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59711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Anger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B045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5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4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395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8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38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87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47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41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480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6F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6E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844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Fear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1034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8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4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95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317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308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87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8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94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38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9087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41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87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9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47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9041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6E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41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94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395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B06E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6E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6E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9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5075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Surprise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A095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94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95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242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C094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9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94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36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209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94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9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31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C094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9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94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309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209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9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9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56646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Other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E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1,019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132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140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1,291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E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59907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>
                          <a:effectLst/>
                        </a:rPr>
                        <a:t>All</a:t>
                      </a:r>
                    </a:p>
                  </a:txBody>
                  <a:tcPr marL="90055" marR="90055" marT="45027" marB="45027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5,548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686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693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9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6,927</a:t>
                      </a:r>
                    </a:p>
                  </a:txBody>
                  <a:tcPr marL="90055" marR="90055" marT="45027" marB="45027" anchor="ctr">
                    <a:lnL w="12700" cap="flat" cmpd="sng" algn="ctr">
                      <a:solidFill>
                        <a:srgbClr val="8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9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677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286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C5E409A5-CF1D-458A-9663-2151ED82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82549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919F297E-B60D-4F97-8148-C5F192A5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217573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25013D38-AE57-47CC-9A21-C37EB45E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Table 8: Experimental results of the UIT-VSMEC corpus.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70143844-CA1B-4124-9147-25EAB6ABC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466471"/>
            <a:ext cx="12188952" cy="4391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8435E543-2DB6-4F39-A82C-C00BE28F79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320744"/>
              </p:ext>
            </p:extLst>
          </p:nvPr>
        </p:nvGraphicFramePr>
        <p:xfrm>
          <a:off x="1255083" y="2560320"/>
          <a:ext cx="9681835" cy="3566160"/>
        </p:xfrm>
        <a:graphic>
          <a:graphicData uri="http://schemas.openxmlformats.org/drawingml/2006/table">
            <a:tbl>
              <a:tblPr firstRow="1" bandRow="1"/>
              <a:tblGrid>
                <a:gridCol w="2491682">
                  <a:extLst>
                    <a:ext uri="{9D8B030D-6E8A-4147-A177-3AD203B41FA5}">
                      <a16:colId xmlns:a16="http://schemas.microsoft.com/office/drawing/2014/main" val="2610541717"/>
                    </a:ext>
                  </a:extLst>
                </a:gridCol>
                <a:gridCol w="2491682">
                  <a:extLst>
                    <a:ext uri="{9D8B030D-6E8A-4147-A177-3AD203B41FA5}">
                      <a16:colId xmlns:a16="http://schemas.microsoft.com/office/drawing/2014/main" val="3539361452"/>
                    </a:ext>
                  </a:extLst>
                </a:gridCol>
                <a:gridCol w="2206789">
                  <a:extLst>
                    <a:ext uri="{9D8B030D-6E8A-4147-A177-3AD203B41FA5}">
                      <a16:colId xmlns:a16="http://schemas.microsoft.com/office/drawing/2014/main" val="3056677714"/>
                    </a:ext>
                  </a:extLst>
                </a:gridCol>
                <a:gridCol w="2491682">
                  <a:extLst>
                    <a:ext uri="{9D8B030D-6E8A-4147-A177-3AD203B41FA5}">
                      <a16:colId xmlns:a16="http://schemas.microsoft.com/office/drawing/2014/main" val="8451893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Corpus</a:t>
                      </a:r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70B1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B1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B1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BD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Algorithm</a:t>
                      </a:r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D0B1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B5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B1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Accuracy</a:t>
                      </a:r>
                      <a:r>
                        <a:rPr lang="en-US" sz="1200">
                          <a:effectLst/>
                        </a:rPr>
                        <a:t>(%)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90B5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3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B5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Weighted F1-Score</a:t>
                      </a:r>
                      <a:r>
                        <a:rPr lang="en-US" sz="1200">
                          <a:effectLst/>
                        </a:rPr>
                        <a:t>(%)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B0B3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B3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3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8161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Original</a:t>
                      </a: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F0BD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BD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C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RandomForest+BoW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C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50.64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BE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40.11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673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fontAlgn="ctr"/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90C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C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C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SVM+BoW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90C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BE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C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BD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58.00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70BE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BE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56.87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0720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fontAlgn="ctr"/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D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B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C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LSTM+word2Vec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30BD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D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53.39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53.30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48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fontAlgn="ctr"/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90C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C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LSTM+fastText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A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54.25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5E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53.77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5768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fontAlgn="ctr"/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3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A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D8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CNN+word2Vec</a:t>
                      </a:r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B0A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5E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AF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65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59.74</a:t>
                      </a:r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505E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5E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5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59.74</a:t>
                      </a:r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50A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A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9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2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8826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fontAlgn="ctr"/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30D8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65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D8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CNN+fastText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F065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65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E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56.85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E05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52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56.79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6052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2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2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844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Without Other</a:t>
                      </a: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6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E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57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RandomForest+BoW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005E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E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50.64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A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49.14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6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386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label</a:t>
                      </a: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C057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57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SVM+BoW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63.12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2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62.45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5291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fontAlgn="ctr"/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59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LSTM+word2Vec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2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D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61.70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58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61.09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D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7401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fontAlgn="ctr"/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E059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9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LSTM+fastText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58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55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62.06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A058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D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58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5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61.83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20D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D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D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57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924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fontAlgn="ctr"/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605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5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CNN+word2Vec</a:t>
                      </a:r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E055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55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66.48</a:t>
                      </a:r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405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7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5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C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>
                          <a:effectLst/>
                        </a:rPr>
                        <a:t>66.34</a:t>
                      </a:r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4057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57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57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C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4414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fontAlgn="ctr"/>
                      <a:endParaRPr lang="en-US" sz="1200">
                        <a:effectLst/>
                      </a:endParaRPr>
                    </a:p>
                  </a:txBody>
                  <a:tcPr marL="63047" marR="63047" marT="31523" marB="31523" anchor="ctr">
                    <a:lnL w="6350" cap="flat" cmpd="sng" algn="ctr">
                      <a:solidFill>
                        <a:srgbClr val="60C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CNN+fastText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60C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63.47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80C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C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CB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62.68</a:t>
                      </a:r>
                    </a:p>
                  </a:txBody>
                  <a:tcPr marL="63047" marR="63047" marT="31523" marB="31523" anchor="ctr">
                    <a:lnL w="12700" cap="flat" cmpd="sng" algn="ctr">
                      <a:solidFill>
                        <a:srgbClr val="80C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C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C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C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832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734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D7C2D8B-24E0-4702-B9DC-03464183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3865615"/>
            <a:ext cx="6757415" cy="1748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900"/>
              <a:t>Attention-based LSTM sentiment classifier.</a:t>
            </a:r>
            <a:br>
              <a:rPr lang="en-US" sz="2900"/>
            </a:br>
            <a:br>
              <a:rPr lang="en-US" sz="2900"/>
            </a:br>
            <a:endParaRPr lang="en-US" sz="2900"/>
          </a:p>
        </p:txBody>
      </p:sp>
      <p:pic>
        <p:nvPicPr>
          <p:cNvPr id="5" name="Đồ họa 4" descr="Đầu có bánh răng">
            <a:extLst>
              <a:ext uri="{FF2B5EF4-FFF2-40B4-BE49-F238E27FC236}">
                <a16:creationId xmlns:a16="http://schemas.microsoft.com/office/drawing/2014/main" id="{9A73811D-46E1-41E6-B057-F20A11276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7" name="Graphic 6" descr="Lỗi">
            <a:extLst>
              <a:ext uri="{FF2B5EF4-FFF2-40B4-BE49-F238E27FC236}">
                <a16:creationId xmlns:a16="http://schemas.microsoft.com/office/drawing/2014/main" id="{FAB4B430-D7BC-4D60-87B3-5221B001D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261A716-F912-422B-803A-11E0BE40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Group Member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4D957C8-4A21-408B-AAFC-62E7B036B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951" y="4216344"/>
            <a:ext cx="2895600" cy="12896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Nguyễn Thành Khang</a:t>
            </a:r>
          </a:p>
        </p:txBody>
      </p:sp>
      <p:pic>
        <p:nvPicPr>
          <p:cNvPr id="15" name="Picture 4" descr="One in a crowd">
            <a:extLst>
              <a:ext uri="{FF2B5EF4-FFF2-40B4-BE49-F238E27FC236}">
                <a16:creationId xmlns:a16="http://schemas.microsoft.com/office/drawing/2014/main" id="{F6C4F28D-C930-4F68-966E-C207A49EE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9" r="3989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411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0ED875A-68BF-4033-B731-B5683242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First, we import data,model Word2Vec from GitHub</a:t>
            </a: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C77C2C7C-8711-46CF-ACF9-5966009B6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3" y="1675227"/>
            <a:ext cx="108498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01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18101B46-3143-4C60-A838-CD97DC25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 reading pretrain word embedding library.</a:t>
            </a:r>
            <a:b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word embedding pretrain has been trained in new news, 300-way news</a:t>
            </a:r>
            <a:b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275A5EEB-E3D7-4B25-AF0B-3E7E95639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" b="-2"/>
          <a:stretch/>
        </p:blipFill>
        <p:spPr>
          <a:xfrm>
            <a:off x="4864608" y="1249183"/>
            <a:ext cx="6846363" cy="42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37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1E8018D-D29A-4B9D-BF9C-9F4D7BA1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FB2791EA-1F8C-46F6-8FBC-B91E5A7A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448"/>
            <a:ext cx="4215063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Word Segmentation</a:t>
            </a:r>
            <a:br>
              <a:rPr lang="en-US" b="1"/>
            </a:br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FCB0C7C-64D7-470B-9896-C36B3431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26061"/>
            <a:ext cx="4705988" cy="1552975"/>
          </a:xfrm>
          <a:prstGeom prst="rect">
            <a:avLst/>
          </a:prstGeom>
        </p:spPr>
      </p:pic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803C8638-E06E-49B0-BBD0-B55EBF70C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7606" y="1408422"/>
            <a:ext cx="4705988" cy="78825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4F8AFA1-A799-442B-B1C2-B5655DFE5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706" y="3884449"/>
            <a:ext cx="5714093" cy="239871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!pip install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</a:rPr>
              <a:t>underthesea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✨🍰✨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0716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6B7AEDA4-609E-40C5-ADD2-3A6986F0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Delete Icon in data</a:t>
            </a:r>
          </a:p>
        </p:txBody>
      </p:sp>
      <p:pic>
        <p:nvPicPr>
          <p:cNvPr id="4" name="Chỗ dành sẵn cho Nội dung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66327928-8018-4EBE-84C1-46607C30E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651467"/>
            <a:ext cx="5708649" cy="352509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Smiling Face With Sunglasses Emoji">
                <a:extLst>
                  <a:ext uri="{FF2B5EF4-FFF2-40B4-BE49-F238E27FC236}">
                    <a16:creationId xmlns:a16="http://schemas.microsoft.com/office/drawing/2014/main" id="{0567CE85-FFF0-4382-BE0D-1290C9F898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7453381"/>
                  </p:ext>
                </p:extLst>
              </p:nvPr>
            </p:nvGraphicFramePr>
            <p:xfrm>
              <a:off x="987568" y="3806296"/>
              <a:ext cx="2999788" cy="29045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9788" cy="2904557"/>
                    </a:xfrm>
                    <a:prstGeom prst="rect">
                      <a:avLst/>
                    </a:prstGeom>
                  </am3d:spPr>
                  <am3d:camera>
                    <am3d:pos x="0" y="0" z="78334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884" d="1000000"/>
                    <am3d:preTrans dx="1832" dy="-16799170" dz="-12008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Smiling Face With Sunglasses Emoji">
                <a:extLst>
                  <a:ext uri="{FF2B5EF4-FFF2-40B4-BE49-F238E27FC236}">
                    <a16:creationId xmlns:a16="http://schemas.microsoft.com/office/drawing/2014/main" id="{0567CE85-FFF0-4382-BE0D-1290C9F898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568" y="3806296"/>
                <a:ext cx="2999788" cy="29045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535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10B1F0B-FBC0-4441-B286-B867EEFC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StopWord Vietnamese by undersea open source</a:t>
            </a:r>
          </a:p>
        </p:txBody>
      </p:sp>
      <p:pic>
        <p:nvPicPr>
          <p:cNvPr id="7" name="Chỗ dành sẵn cho Nội dung 6" descr="Ảnh có chứa văn bản&#10;&#10;Mô tả được tạo tự động">
            <a:extLst>
              <a:ext uri="{FF2B5EF4-FFF2-40B4-BE49-F238E27FC236}">
                <a16:creationId xmlns:a16="http://schemas.microsoft.com/office/drawing/2014/main" id="{50875E22-3BFC-45D5-901E-F38C38F4A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1802372"/>
            <a:ext cx="10945825" cy="177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3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45C8C61-E946-4ABD-9CDC-2154A1CA3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find maximum Sentence sequence length</a:t>
            </a:r>
            <a:br>
              <a:rPr lang="en-US" sz="2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3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744EEFDC-53DF-4701-A0B3-6D173AE77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571" y="579473"/>
            <a:ext cx="10366857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56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4FDF07B-FB25-4F02-AD88-DDF7A5902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LSTM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A3C05CF7-EB2C-49F8-9D38-F19EDE4E7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14" y="579473"/>
            <a:ext cx="7732970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76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4BB2E758-EDE6-4006-BD1E-B75F8FA0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</a:rPr>
              <a:t>LSTM</a:t>
            </a:r>
            <a:b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B59130E-EA6E-4575-92EB-0D3C76E37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 the words in the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X_train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set will form a dictionary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Each vector of the input word, it will turn into a vector with a fixed number of dimensions and each vocabulary will be replaced by its index in the dictionary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of vector dimensions per input we will take the longest sentence which is the direction of the vector and the shorter arcs will automatically add the value 0 after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32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11D9F238-42C2-422A-942E-CA88D3C4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Build Mode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A13ABBF-619A-497E-A6F3-3881A1855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Next, I compose the LSTM Network. Note that </a:t>
            </a: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embed_dim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, </a:t>
            </a: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lstm_out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, </a:t>
            </a: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batch_size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, </a:t>
            </a: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droupout_x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 variables are hyperparameters, their values are somehow intuitive, can be and must be played with in order to achieve good results. Please also note that I am using softmax as activation function. The reason is that our Network is using categorical crossentropy, and softmax is just the right activation method for that.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97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33FAAD-5E0A-4FBB-9800-1DAEE5039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074490"/>
            <a:ext cx="12192000" cy="4783510"/>
          </a:xfrm>
          <a:custGeom>
            <a:avLst/>
            <a:gdLst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11269135 w 12192000"/>
              <a:gd name="connsiteY21" fmla="*/ 11581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5040 w 12192000"/>
              <a:gd name="connsiteY35" fmla="*/ 1014200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26422 w 12192000"/>
              <a:gd name="connsiteY34" fmla="*/ 995644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74818 w 12192000"/>
              <a:gd name="connsiteY34" fmla="*/ 1009269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1629 w 12192000"/>
              <a:gd name="connsiteY34" fmla="*/ 985430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4783510">
                <a:moveTo>
                  <a:pt x="54039" y="133"/>
                </a:moveTo>
                <a:cubicBezTo>
                  <a:pt x="63704" y="2639"/>
                  <a:pt x="62723" y="39358"/>
                  <a:pt x="83989" y="21326"/>
                </a:cubicBezTo>
                <a:cubicBezTo>
                  <a:pt x="105981" y="-11024"/>
                  <a:pt x="111081" y="45279"/>
                  <a:pt x="127696" y="48217"/>
                </a:cubicBezTo>
                <a:cubicBezTo>
                  <a:pt x="144311" y="51155"/>
                  <a:pt x="175067" y="46490"/>
                  <a:pt x="195328" y="60745"/>
                </a:cubicBezTo>
                <a:cubicBezTo>
                  <a:pt x="202114" y="49815"/>
                  <a:pt x="211298" y="72404"/>
                  <a:pt x="217130" y="52754"/>
                </a:cubicBezTo>
                <a:cubicBezTo>
                  <a:pt x="224172" y="55476"/>
                  <a:pt x="227826" y="61398"/>
                  <a:pt x="232932" y="50560"/>
                </a:cubicBezTo>
                <a:cubicBezTo>
                  <a:pt x="248268" y="92855"/>
                  <a:pt x="280981" y="52963"/>
                  <a:pt x="296960" y="85674"/>
                </a:cubicBezTo>
                <a:cubicBezTo>
                  <a:pt x="299830" y="67582"/>
                  <a:pt x="319291" y="68613"/>
                  <a:pt x="329442" y="61820"/>
                </a:cubicBezTo>
                <a:cubicBezTo>
                  <a:pt x="298380" y="131083"/>
                  <a:pt x="368905" y="57302"/>
                  <a:pt x="386012" y="80741"/>
                </a:cubicBezTo>
                <a:cubicBezTo>
                  <a:pt x="377510" y="29578"/>
                  <a:pt x="414386" y="72354"/>
                  <a:pt x="425496" y="47729"/>
                </a:cubicBezTo>
                <a:cubicBezTo>
                  <a:pt x="437040" y="71659"/>
                  <a:pt x="445854" y="45812"/>
                  <a:pt x="459561" y="55824"/>
                </a:cubicBezTo>
                <a:cubicBezTo>
                  <a:pt x="489863" y="61969"/>
                  <a:pt x="520202" y="89712"/>
                  <a:pt x="559233" y="72799"/>
                </a:cubicBezTo>
                <a:cubicBezTo>
                  <a:pt x="577813" y="147164"/>
                  <a:pt x="623281" y="104139"/>
                  <a:pt x="661345" y="147481"/>
                </a:cubicBezTo>
                <a:cubicBezTo>
                  <a:pt x="683250" y="156781"/>
                  <a:pt x="717059" y="121215"/>
                  <a:pt x="725095" y="161274"/>
                </a:cubicBezTo>
                <a:cubicBezTo>
                  <a:pt x="734778" y="137222"/>
                  <a:pt x="744590" y="176885"/>
                  <a:pt x="755536" y="180724"/>
                </a:cubicBezTo>
                <a:cubicBezTo>
                  <a:pt x="764056" y="165505"/>
                  <a:pt x="768536" y="179043"/>
                  <a:pt x="776480" y="182273"/>
                </a:cubicBezTo>
                <a:cubicBezTo>
                  <a:pt x="779946" y="172829"/>
                  <a:pt x="786646" y="173541"/>
                  <a:pt x="789058" y="184824"/>
                </a:cubicBezTo>
                <a:cubicBezTo>
                  <a:pt x="786138" y="210571"/>
                  <a:pt x="809228" y="198414"/>
                  <a:pt x="811171" y="216295"/>
                </a:cubicBezTo>
                <a:cubicBezTo>
                  <a:pt x="821323" y="219407"/>
                  <a:pt x="856662" y="208499"/>
                  <a:pt x="878029" y="215023"/>
                </a:cubicBezTo>
                <a:lnTo>
                  <a:pt x="884769" y="220986"/>
                </a:lnTo>
                <a:lnTo>
                  <a:pt x="1600387" y="354356"/>
                </a:lnTo>
                <a:lnTo>
                  <a:pt x="9012952" y="1139547"/>
                </a:lnTo>
                <a:lnTo>
                  <a:pt x="11269135" y="1154978"/>
                </a:lnTo>
                <a:lnTo>
                  <a:pt x="11276593" y="1158504"/>
                </a:lnTo>
                <a:cubicBezTo>
                  <a:pt x="11284278" y="1160597"/>
                  <a:pt x="11291853" y="1160653"/>
                  <a:pt x="11298713" y="1157049"/>
                </a:cubicBezTo>
                <a:cubicBezTo>
                  <a:pt x="11308980" y="1128196"/>
                  <a:pt x="11367293" y="1148970"/>
                  <a:pt x="11380829" y="1144822"/>
                </a:cubicBezTo>
                <a:cubicBezTo>
                  <a:pt x="11382772" y="1126940"/>
                  <a:pt x="11405862" y="1139097"/>
                  <a:pt x="11402942" y="1113350"/>
                </a:cubicBezTo>
                <a:cubicBezTo>
                  <a:pt x="11405355" y="1102067"/>
                  <a:pt x="11412054" y="1101355"/>
                  <a:pt x="11415520" y="1110800"/>
                </a:cubicBezTo>
                <a:cubicBezTo>
                  <a:pt x="11423464" y="1107569"/>
                  <a:pt x="11427945" y="1094031"/>
                  <a:pt x="11436464" y="1109251"/>
                </a:cubicBezTo>
                <a:cubicBezTo>
                  <a:pt x="11447410" y="1105411"/>
                  <a:pt x="11457222" y="1065748"/>
                  <a:pt x="11466905" y="1089800"/>
                </a:cubicBezTo>
                <a:cubicBezTo>
                  <a:pt x="11474941" y="1049741"/>
                  <a:pt x="11508751" y="1085307"/>
                  <a:pt x="11530655" y="1076007"/>
                </a:cubicBezTo>
                <a:cubicBezTo>
                  <a:pt x="11568719" y="1032666"/>
                  <a:pt x="11614187" y="1075691"/>
                  <a:pt x="11632767" y="1001326"/>
                </a:cubicBezTo>
                <a:cubicBezTo>
                  <a:pt x="11671799" y="1018238"/>
                  <a:pt x="11678297" y="1004118"/>
                  <a:pt x="11708599" y="997972"/>
                </a:cubicBezTo>
                <a:cubicBezTo>
                  <a:pt x="11722307" y="987960"/>
                  <a:pt x="11754960" y="1000186"/>
                  <a:pt x="11766504" y="976255"/>
                </a:cubicBezTo>
                <a:cubicBezTo>
                  <a:pt x="11775270" y="975867"/>
                  <a:pt x="11771643" y="982199"/>
                  <a:pt x="11781629" y="985430"/>
                </a:cubicBezTo>
                <a:cubicBezTo>
                  <a:pt x="11791615" y="988661"/>
                  <a:pt x="11808655" y="993119"/>
                  <a:pt x="11826422" y="995644"/>
                </a:cubicBezTo>
                <a:cubicBezTo>
                  <a:pt x="11847845" y="1001968"/>
                  <a:pt x="11866122" y="1002202"/>
                  <a:pt x="11891635" y="997172"/>
                </a:cubicBezTo>
                <a:cubicBezTo>
                  <a:pt x="11907614" y="964462"/>
                  <a:pt x="11943732" y="1021381"/>
                  <a:pt x="11959068" y="979087"/>
                </a:cubicBezTo>
                <a:cubicBezTo>
                  <a:pt x="11964175" y="989925"/>
                  <a:pt x="11967829" y="984002"/>
                  <a:pt x="11974871" y="981280"/>
                </a:cubicBezTo>
                <a:cubicBezTo>
                  <a:pt x="11980703" y="1000930"/>
                  <a:pt x="11989887" y="978341"/>
                  <a:pt x="11996673" y="989271"/>
                </a:cubicBezTo>
                <a:cubicBezTo>
                  <a:pt x="12016933" y="975016"/>
                  <a:pt x="12047689" y="979681"/>
                  <a:pt x="12064304" y="976743"/>
                </a:cubicBezTo>
                <a:cubicBezTo>
                  <a:pt x="12080919" y="973805"/>
                  <a:pt x="12075802" y="961775"/>
                  <a:pt x="12108011" y="949852"/>
                </a:cubicBezTo>
                <a:cubicBezTo>
                  <a:pt x="12129277" y="967884"/>
                  <a:pt x="12128297" y="931165"/>
                  <a:pt x="12137961" y="928659"/>
                </a:cubicBezTo>
                <a:cubicBezTo>
                  <a:pt x="12141183" y="927823"/>
                  <a:pt x="12145587" y="930789"/>
                  <a:pt x="12152392" y="940852"/>
                </a:cubicBezTo>
                <a:cubicBezTo>
                  <a:pt x="12158285" y="946241"/>
                  <a:pt x="12172554" y="936871"/>
                  <a:pt x="12187275" y="939175"/>
                </a:cubicBezTo>
                <a:lnTo>
                  <a:pt x="12192000" y="932202"/>
                </a:lnTo>
                <a:lnTo>
                  <a:pt x="12192000" y="1423622"/>
                </a:lnTo>
                <a:lnTo>
                  <a:pt x="12192000" y="2783600"/>
                </a:lnTo>
                <a:lnTo>
                  <a:pt x="12192000" y="4783510"/>
                </a:lnTo>
                <a:lnTo>
                  <a:pt x="2" y="4783510"/>
                </a:lnTo>
                <a:lnTo>
                  <a:pt x="2" y="1855074"/>
                </a:lnTo>
                <a:lnTo>
                  <a:pt x="0" y="1855074"/>
                </a:lnTo>
                <a:lnTo>
                  <a:pt x="0" y="3676"/>
                </a:lnTo>
                <a:lnTo>
                  <a:pt x="4725" y="10649"/>
                </a:lnTo>
                <a:cubicBezTo>
                  <a:pt x="19446" y="8345"/>
                  <a:pt x="33716" y="17715"/>
                  <a:pt x="39608" y="12325"/>
                </a:cubicBezTo>
                <a:cubicBezTo>
                  <a:pt x="46413" y="2263"/>
                  <a:pt x="50817" y="-703"/>
                  <a:pt x="54039" y="13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FB9CAC68-F0E9-4C74-8BCE-BD56178AC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9" b="2"/>
          <a:stretch/>
        </p:blipFill>
        <p:spPr>
          <a:xfrm>
            <a:off x="680484" y="608261"/>
            <a:ext cx="10849144" cy="5700774"/>
          </a:xfrm>
          <a:custGeom>
            <a:avLst/>
            <a:gdLst/>
            <a:ahLst/>
            <a:cxnLst/>
            <a:rect l="l" t="t" r="r" b="b"/>
            <a:pathLst>
              <a:path w="10849144" h="5700774">
                <a:moveTo>
                  <a:pt x="10849144" y="0"/>
                </a:moveTo>
                <a:lnTo>
                  <a:pt x="10849144" y="4704874"/>
                </a:lnTo>
                <a:lnTo>
                  <a:pt x="10844433" y="4704083"/>
                </a:lnTo>
                <a:cubicBezTo>
                  <a:pt x="10775772" y="4702622"/>
                  <a:pt x="10731635" y="4723344"/>
                  <a:pt x="10627028" y="4736091"/>
                </a:cubicBezTo>
                <a:cubicBezTo>
                  <a:pt x="10549662" y="4756399"/>
                  <a:pt x="10442424" y="4756744"/>
                  <a:pt x="10426962" y="4785620"/>
                </a:cubicBezTo>
                <a:cubicBezTo>
                  <a:pt x="10323654" y="4811093"/>
                  <a:pt x="10316619" y="4787626"/>
                  <a:pt x="10226986" y="4823118"/>
                </a:cubicBezTo>
                <a:cubicBezTo>
                  <a:pt x="10150525" y="4884256"/>
                  <a:pt x="10082541" y="4863779"/>
                  <a:pt x="9981162" y="4935663"/>
                </a:cubicBezTo>
                <a:cubicBezTo>
                  <a:pt x="9931220" y="4933313"/>
                  <a:pt x="9892260" y="4951206"/>
                  <a:pt x="9843873" y="4935858"/>
                </a:cubicBezTo>
                <a:cubicBezTo>
                  <a:pt x="9822471" y="4921786"/>
                  <a:pt x="9777158" y="4963696"/>
                  <a:pt x="9752052" y="4925073"/>
                </a:cubicBezTo>
                <a:cubicBezTo>
                  <a:pt x="9750186" y="4953137"/>
                  <a:pt x="9702805" y="4928500"/>
                  <a:pt x="9692324" y="4915468"/>
                </a:cubicBezTo>
                <a:cubicBezTo>
                  <a:pt x="9680167" y="4927714"/>
                  <a:pt x="9659741" y="4905365"/>
                  <a:pt x="9646593" y="4906557"/>
                </a:cubicBezTo>
                <a:cubicBezTo>
                  <a:pt x="9620587" y="4845178"/>
                  <a:pt x="9617697" y="4941490"/>
                  <a:pt x="9585685" y="4906617"/>
                </a:cubicBezTo>
                <a:cubicBezTo>
                  <a:pt x="9571621" y="4927453"/>
                  <a:pt x="9523936" y="4971653"/>
                  <a:pt x="9486200" y="4990496"/>
                </a:cubicBezTo>
                <a:cubicBezTo>
                  <a:pt x="9411968" y="5031655"/>
                  <a:pt x="9406835" y="5080617"/>
                  <a:pt x="9330223" y="5063988"/>
                </a:cubicBezTo>
                <a:cubicBezTo>
                  <a:pt x="9319445" y="5103721"/>
                  <a:pt x="9188211" y="5003648"/>
                  <a:pt x="9204637" y="5074753"/>
                </a:cubicBezTo>
                <a:cubicBezTo>
                  <a:pt x="9179069" y="5071279"/>
                  <a:pt x="9160334" y="5042982"/>
                  <a:pt x="9174585" y="5089264"/>
                </a:cubicBezTo>
                <a:lnTo>
                  <a:pt x="9026902" y="5086064"/>
                </a:lnTo>
                <a:cubicBezTo>
                  <a:pt x="8945039" y="5098972"/>
                  <a:pt x="8893921" y="5133031"/>
                  <a:pt x="8809858" y="5115776"/>
                </a:cubicBezTo>
                <a:cubicBezTo>
                  <a:pt x="8727523" y="5113709"/>
                  <a:pt x="8685980" y="5083373"/>
                  <a:pt x="8574056" y="5084000"/>
                </a:cubicBezTo>
                <a:cubicBezTo>
                  <a:pt x="8495237" y="5079985"/>
                  <a:pt x="8382476" y="5056445"/>
                  <a:pt x="8302745" y="5071462"/>
                </a:cubicBezTo>
                <a:cubicBezTo>
                  <a:pt x="8207300" y="5035549"/>
                  <a:pt x="8230918" y="5079966"/>
                  <a:pt x="8128608" y="5060341"/>
                </a:cubicBezTo>
                <a:cubicBezTo>
                  <a:pt x="8083878" y="5137967"/>
                  <a:pt x="8005860" y="5099291"/>
                  <a:pt x="7951805" y="5118527"/>
                </a:cubicBezTo>
                <a:cubicBezTo>
                  <a:pt x="7889668" y="5135371"/>
                  <a:pt x="7818236" y="5153622"/>
                  <a:pt x="7755788" y="5161403"/>
                </a:cubicBezTo>
                <a:cubicBezTo>
                  <a:pt x="7706324" y="5126424"/>
                  <a:pt x="7638479" y="5212284"/>
                  <a:pt x="7577106" y="5165213"/>
                </a:cubicBezTo>
                <a:cubicBezTo>
                  <a:pt x="7554526" y="5153874"/>
                  <a:pt x="7484609" y="5155306"/>
                  <a:pt x="7471372" y="5177827"/>
                </a:cubicBezTo>
                <a:cubicBezTo>
                  <a:pt x="7456792" y="5182711"/>
                  <a:pt x="7439786" y="5174734"/>
                  <a:pt x="7433047" y="5198849"/>
                </a:cubicBezTo>
                <a:cubicBezTo>
                  <a:pt x="7421914" y="5227873"/>
                  <a:pt x="7371049" y="5183060"/>
                  <a:pt x="7378290" y="5217298"/>
                </a:cubicBezTo>
                <a:cubicBezTo>
                  <a:pt x="7342173" y="5186591"/>
                  <a:pt x="7313446" y="5247390"/>
                  <a:pt x="7283079" y="5262415"/>
                </a:cubicBezTo>
                <a:cubicBezTo>
                  <a:pt x="7254633" y="5231950"/>
                  <a:pt x="7227203" y="5272840"/>
                  <a:pt x="7160915" y="5280502"/>
                </a:cubicBezTo>
                <a:cubicBezTo>
                  <a:pt x="7129633" y="5245268"/>
                  <a:pt x="7108043" y="5306829"/>
                  <a:pt x="7049854" y="5260110"/>
                </a:cubicBezTo>
                <a:cubicBezTo>
                  <a:pt x="7018959" y="5259830"/>
                  <a:pt x="7028644" y="5259631"/>
                  <a:pt x="6975548" y="5251998"/>
                </a:cubicBezTo>
                <a:cubicBezTo>
                  <a:pt x="6894534" y="5243801"/>
                  <a:pt x="6869986" y="5257489"/>
                  <a:pt x="6795351" y="5247842"/>
                </a:cubicBezTo>
                <a:cubicBezTo>
                  <a:pt x="6711613" y="5244398"/>
                  <a:pt x="6709818" y="5284819"/>
                  <a:pt x="6600330" y="5227284"/>
                </a:cubicBezTo>
                <a:cubicBezTo>
                  <a:pt x="6591713" y="5254711"/>
                  <a:pt x="6578692" y="5256798"/>
                  <a:pt x="6555317" y="5245371"/>
                </a:cubicBezTo>
                <a:cubicBezTo>
                  <a:pt x="6514817" y="5245696"/>
                  <a:pt x="6524396" y="5312750"/>
                  <a:pt x="6479807" y="5274839"/>
                </a:cubicBezTo>
                <a:cubicBezTo>
                  <a:pt x="6490582" y="5310509"/>
                  <a:pt x="6404736" y="5293688"/>
                  <a:pt x="6426975" y="5330070"/>
                </a:cubicBezTo>
                <a:cubicBezTo>
                  <a:pt x="6403906" y="5364654"/>
                  <a:pt x="6385703" y="5311282"/>
                  <a:pt x="6362409" y="5341550"/>
                </a:cubicBezTo>
                <a:cubicBezTo>
                  <a:pt x="6337113" y="5341121"/>
                  <a:pt x="6306725" y="5322421"/>
                  <a:pt x="6275196" y="5327492"/>
                </a:cubicBezTo>
                <a:cubicBezTo>
                  <a:pt x="6231951" y="5309975"/>
                  <a:pt x="6227669" y="5348549"/>
                  <a:pt x="6173232" y="5371980"/>
                </a:cubicBezTo>
                <a:cubicBezTo>
                  <a:pt x="6147561" y="5352709"/>
                  <a:pt x="6129671" y="5364601"/>
                  <a:pt x="6113220" y="5386546"/>
                </a:cubicBezTo>
                <a:cubicBezTo>
                  <a:pt x="6057852" y="5385619"/>
                  <a:pt x="6010968" y="5420770"/>
                  <a:pt x="5950607" y="5438381"/>
                </a:cubicBezTo>
                <a:cubicBezTo>
                  <a:pt x="5884305" y="5470765"/>
                  <a:pt x="5920836" y="5463432"/>
                  <a:pt x="5880097" y="5487781"/>
                </a:cubicBezTo>
                <a:lnTo>
                  <a:pt x="5763805" y="5522426"/>
                </a:lnTo>
                <a:lnTo>
                  <a:pt x="5680769" y="5541020"/>
                </a:lnTo>
                <a:lnTo>
                  <a:pt x="5657234" y="5577549"/>
                </a:lnTo>
                <a:lnTo>
                  <a:pt x="5656897" y="5578228"/>
                </a:lnTo>
                <a:lnTo>
                  <a:pt x="5606432" y="5583275"/>
                </a:lnTo>
                <a:cubicBezTo>
                  <a:pt x="5579593" y="5590728"/>
                  <a:pt x="5526323" y="5613484"/>
                  <a:pt x="5495860" y="5622944"/>
                </a:cubicBezTo>
                <a:cubicBezTo>
                  <a:pt x="5468216" y="5616068"/>
                  <a:pt x="5451208" y="5585463"/>
                  <a:pt x="5461026" y="5633325"/>
                </a:cubicBezTo>
                <a:cubicBezTo>
                  <a:pt x="5451945" y="5632425"/>
                  <a:pt x="5446398" y="5636315"/>
                  <a:pt x="5442463" y="5642543"/>
                </a:cubicBezTo>
                <a:lnTo>
                  <a:pt x="5414637" y="5618665"/>
                </a:lnTo>
                <a:lnTo>
                  <a:pt x="5379838" y="5629021"/>
                </a:lnTo>
                <a:lnTo>
                  <a:pt x="5371733" y="5632368"/>
                </a:lnTo>
                <a:lnTo>
                  <a:pt x="5310861" y="5609123"/>
                </a:lnTo>
                <a:lnTo>
                  <a:pt x="5304926" y="5599797"/>
                </a:lnTo>
                <a:cubicBezTo>
                  <a:pt x="5298560" y="5594054"/>
                  <a:pt x="5289500" y="5591395"/>
                  <a:pt x="5274403" y="5595741"/>
                </a:cubicBezTo>
                <a:lnTo>
                  <a:pt x="5270930" y="5598215"/>
                </a:lnTo>
                <a:lnTo>
                  <a:pt x="5245636" y="5583936"/>
                </a:lnTo>
                <a:cubicBezTo>
                  <a:pt x="5237471" y="5577438"/>
                  <a:pt x="5150120" y="5569259"/>
                  <a:pt x="5144201" y="5558756"/>
                </a:cubicBezTo>
                <a:cubicBezTo>
                  <a:pt x="5048549" y="5584754"/>
                  <a:pt x="5041963" y="5538617"/>
                  <a:pt x="4949159" y="5545539"/>
                </a:cubicBezTo>
                <a:cubicBezTo>
                  <a:pt x="4868784" y="5475237"/>
                  <a:pt x="4818088" y="5518057"/>
                  <a:pt x="4746039" y="5507816"/>
                </a:cubicBezTo>
                <a:cubicBezTo>
                  <a:pt x="4677416" y="5500610"/>
                  <a:pt x="4645641" y="5523361"/>
                  <a:pt x="4553441" y="5522419"/>
                </a:cubicBezTo>
                <a:cubicBezTo>
                  <a:pt x="4455752" y="5507087"/>
                  <a:pt x="4313399" y="5515235"/>
                  <a:pt x="4203513" y="5482043"/>
                </a:cubicBezTo>
                <a:cubicBezTo>
                  <a:pt x="4117174" y="5471359"/>
                  <a:pt x="4116876" y="5479259"/>
                  <a:pt x="4083461" y="5478429"/>
                </a:cubicBezTo>
                <a:cubicBezTo>
                  <a:pt x="4072350" y="5482983"/>
                  <a:pt x="4013667" y="5469667"/>
                  <a:pt x="4003029" y="5477061"/>
                </a:cubicBezTo>
                <a:lnTo>
                  <a:pt x="3997453" y="5480895"/>
                </a:lnTo>
                <a:lnTo>
                  <a:pt x="3974987" y="5483158"/>
                </a:lnTo>
                <a:lnTo>
                  <a:pt x="3968837" y="5500146"/>
                </a:lnTo>
                <a:lnTo>
                  <a:pt x="3893757" y="5514872"/>
                </a:lnTo>
                <a:cubicBezTo>
                  <a:pt x="3843843" y="5473516"/>
                  <a:pt x="3801226" y="5522853"/>
                  <a:pt x="3713057" y="5521543"/>
                </a:cubicBezTo>
                <a:cubicBezTo>
                  <a:pt x="3689691" y="5507258"/>
                  <a:pt x="3596705" y="5472487"/>
                  <a:pt x="3579330" y="5493075"/>
                </a:cubicBezTo>
                <a:cubicBezTo>
                  <a:pt x="3562701" y="5495972"/>
                  <a:pt x="3545031" y="5485773"/>
                  <a:pt x="3534589" y="5508816"/>
                </a:cubicBezTo>
                <a:cubicBezTo>
                  <a:pt x="3518705" y="5536140"/>
                  <a:pt x="3468492" y="5484831"/>
                  <a:pt x="3472128" y="5519795"/>
                </a:cubicBezTo>
                <a:cubicBezTo>
                  <a:pt x="3428266" y="5520128"/>
                  <a:pt x="3332435" y="5511059"/>
                  <a:pt x="3271418" y="5510811"/>
                </a:cubicBezTo>
                <a:cubicBezTo>
                  <a:pt x="3241504" y="5471638"/>
                  <a:pt x="3153370" y="5525542"/>
                  <a:pt x="3106030" y="5518304"/>
                </a:cubicBezTo>
                <a:cubicBezTo>
                  <a:pt x="3064471" y="5520990"/>
                  <a:pt x="3060504" y="5541433"/>
                  <a:pt x="3011389" y="5533635"/>
                </a:cubicBezTo>
                <a:cubicBezTo>
                  <a:pt x="2923824" y="5527005"/>
                  <a:pt x="2892092" y="5511211"/>
                  <a:pt x="2811340" y="5491633"/>
                </a:cubicBezTo>
                <a:cubicBezTo>
                  <a:pt x="2719808" y="5476996"/>
                  <a:pt x="2718795" y="5497281"/>
                  <a:pt x="2616483" y="5472427"/>
                </a:cubicBezTo>
                <a:cubicBezTo>
                  <a:pt x="2592885" y="5464979"/>
                  <a:pt x="2535604" y="5465304"/>
                  <a:pt x="2511374" y="5450826"/>
                </a:cubicBezTo>
                <a:cubicBezTo>
                  <a:pt x="2477485" y="5458793"/>
                  <a:pt x="2338345" y="5468388"/>
                  <a:pt x="2301014" y="5479997"/>
                </a:cubicBezTo>
                <a:cubicBezTo>
                  <a:pt x="2248016" y="5487332"/>
                  <a:pt x="2294103" y="5474984"/>
                  <a:pt x="2246778" y="5481424"/>
                </a:cubicBezTo>
                <a:cubicBezTo>
                  <a:pt x="2201492" y="5458235"/>
                  <a:pt x="2191927" y="5495963"/>
                  <a:pt x="2129191" y="5511933"/>
                </a:cubicBezTo>
                <a:cubicBezTo>
                  <a:pt x="2103428" y="5489360"/>
                  <a:pt x="2082281" y="5498769"/>
                  <a:pt x="2061447" y="5518357"/>
                </a:cubicBezTo>
                <a:cubicBezTo>
                  <a:pt x="2000755" y="5510020"/>
                  <a:pt x="1944835" y="5538638"/>
                  <a:pt x="1876326" y="5548036"/>
                </a:cubicBezTo>
                <a:cubicBezTo>
                  <a:pt x="1802831" y="5520482"/>
                  <a:pt x="1785413" y="5583917"/>
                  <a:pt x="1712199" y="5593720"/>
                </a:cubicBezTo>
                <a:cubicBezTo>
                  <a:pt x="1649028" y="5639613"/>
                  <a:pt x="1663412" y="5633236"/>
                  <a:pt x="1601980" y="5628775"/>
                </a:cubicBezTo>
                <a:cubicBezTo>
                  <a:pt x="1545362" y="5623105"/>
                  <a:pt x="1566421" y="5707755"/>
                  <a:pt x="1449547" y="5688706"/>
                </a:cubicBezTo>
                <a:cubicBezTo>
                  <a:pt x="1440924" y="5679974"/>
                  <a:pt x="1400761" y="5688841"/>
                  <a:pt x="1402626" y="5700774"/>
                </a:cubicBezTo>
                <a:cubicBezTo>
                  <a:pt x="1392870" y="5697068"/>
                  <a:pt x="1337631" y="5660758"/>
                  <a:pt x="1335214" y="5679873"/>
                </a:cubicBezTo>
                <a:cubicBezTo>
                  <a:pt x="1286051" y="5682126"/>
                  <a:pt x="1269252" y="5684370"/>
                  <a:pt x="1225455" y="5660854"/>
                </a:cubicBezTo>
                <a:cubicBezTo>
                  <a:pt x="1200065" y="5653433"/>
                  <a:pt x="1193050" y="5658167"/>
                  <a:pt x="1124535" y="5640512"/>
                </a:cubicBezTo>
                <a:cubicBezTo>
                  <a:pt x="1074869" y="5658037"/>
                  <a:pt x="1065109" y="5620631"/>
                  <a:pt x="1001579" y="5645690"/>
                </a:cubicBezTo>
                <a:cubicBezTo>
                  <a:pt x="968866" y="5644152"/>
                  <a:pt x="915075" y="5652264"/>
                  <a:pt x="890113" y="5634869"/>
                </a:cubicBezTo>
                <a:cubicBezTo>
                  <a:pt x="851171" y="5707228"/>
                  <a:pt x="792528" y="5631332"/>
                  <a:pt x="751212" y="5632903"/>
                </a:cubicBezTo>
                <a:cubicBezTo>
                  <a:pt x="691335" y="5636083"/>
                  <a:pt x="568956" y="5618959"/>
                  <a:pt x="520176" y="5613716"/>
                </a:cubicBezTo>
                <a:cubicBezTo>
                  <a:pt x="501880" y="5615807"/>
                  <a:pt x="497009" y="5621722"/>
                  <a:pt x="458529" y="5601445"/>
                </a:cubicBezTo>
                <a:cubicBezTo>
                  <a:pt x="408382" y="5573457"/>
                  <a:pt x="359756" y="5556336"/>
                  <a:pt x="299969" y="5532287"/>
                </a:cubicBezTo>
                <a:cubicBezTo>
                  <a:pt x="284323" y="5483058"/>
                  <a:pt x="222426" y="5561728"/>
                  <a:pt x="220791" y="5508118"/>
                </a:cubicBezTo>
                <a:cubicBezTo>
                  <a:pt x="193797" y="5543566"/>
                  <a:pt x="143037" y="5488427"/>
                  <a:pt x="97480" y="5491517"/>
                </a:cubicBezTo>
                <a:cubicBezTo>
                  <a:pt x="88181" y="5467638"/>
                  <a:pt x="77725" y="5469169"/>
                  <a:pt x="59923" y="5482754"/>
                </a:cubicBezTo>
                <a:cubicBezTo>
                  <a:pt x="41690" y="5484890"/>
                  <a:pt x="22429" y="5482706"/>
                  <a:pt x="2649" y="5477471"/>
                </a:cubicBezTo>
                <a:lnTo>
                  <a:pt x="0" y="5476436"/>
                </a:lnTo>
                <a:lnTo>
                  <a:pt x="0" y="19227"/>
                </a:lnTo>
                <a:close/>
              </a:path>
            </a:pathLst>
          </a:cu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8276E914-D126-4153-AEBF-1B9B6361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4799" y="393769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3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1"/>
            <a:ext cx="7554138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AC0AEA10-31F3-4CAA-8199-E6BB6F7D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Collecting data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850" y="0"/>
            <a:ext cx="53911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C2360B-D91C-4AD3-88BC-45B222705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2643" y="804672"/>
            <a:ext cx="5680781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1. Choosing three Vietnamese videos on YouTube with at least 100 comments. Crawling the first 100 comments of each videos.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Please find the Crawl Data Example.ipynb for an example of crawling.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2. Label these comments by yourself in seven classes: Disgust (chán ghét), Enjoyment(thích thú), Anger (giận dữ), Surprise (ngạc nhiên), Sadness (buồn bã), Fear (sợ hãi),Other (khác).</a:t>
            </a:r>
          </a:p>
        </p:txBody>
      </p:sp>
    </p:spTree>
    <p:extLst>
      <p:ext uri="{BB962C8B-B14F-4D97-AF65-F5344CB8AC3E}">
        <p14:creationId xmlns:p14="http://schemas.microsoft.com/office/powerpoint/2010/main" val="957494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0C2203-2787-4A49-98E9-A1A689EBD6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73408" y="992094"/>
            <a:ext cx="3616913" cy="27951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encoder </a:t>
            </a:r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F04D3CE2-DE00-45A3-8B7D-3DFA2AE4C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09" y="578738"/>
            <a:ext cx="2920332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08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A0900A-340A-4C78-92E4-E92D328E3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73408" y="992094"/>
            <a:ext cx="3616913" cy="27951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decoder </a:t>
            </a:r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61F3D5E2-AC98-4561-A128-57AF95CCE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652454"/>
            <a:ext cx="5708649" cy="55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03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AF22A34-CB33-4EA2-A58A-70CDDCD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the performance metrics (Accuracy, F1-score...)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77279734-AE17-4CFB-A706-48316AB13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330356"/>
            <a:ext cx="5708649" cy="4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20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63B0C0CD-2AC3-4892-BC9D-FB190441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Results on train dataset</a:t>
            </a:r>
          </a:p>
        </p:txBody>
      </p:sp>
      <p:pic>
        <p:nvPicPr>
          <p:cNvPr id="4" name="Chỗ dành sẵn cho Nội dung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0A6D1DEC-DCD7-4D34-AB84-4A4F8BC74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1090893"/>
            <a:ext cx="10945825" cy="32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11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2698C6F-971E-49E3-8515-540AB05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on sentence</a:t>
            </a: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AB0F22E4-5F82-4CBD-87D0-50955E2FA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161583"/>
            <a:ext cx="10744200" cy="83267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Pirate parrot">
                <a:extLst>
                  <a:ext uri="{FF2B5EF4-FFF2-40B4-BE49-F238E27FC236}">
                    <a16:creationId xmlns:a16="http://schemas.microsoft.com/office/drawing/2014/main" id="{44068140-4BCD-4232-BBFD-430B938083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0614742"/>
                  </p:ext>
                </p:extLst>
              </p:nvPr>
            </p:nvGraphicFramePr>
            <p:xfrm>
              <a:off x="4042673" y="2373287"/>
              <a:ext cx="4634064" cy="45531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34064" cy="4553149"/>
                    </a:xfrm>
                    <a:prstGeom prst="rect">
                      <a:avLst/>
                    </a:prstGeom>
                  </am3d:spPr>
                  <am3d:camera>
                    <am3d:pos x="0" y="0" z="772446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99054" d="1000000"/>
                    <am3d:preTrans dx="574601" dy="-24009027" dz="-5153486"/>
                    <am3d:scale>
                      <am3d:sx n="1000000" d="1000000"/>
                      <am3d:sy n="1000000" d="1000000"/>
                      <am3d:sz n="1000000" d="1000000"/>
                    </am3d:scale>
                    <am3d:rot ax="9820903" ay="894178" az="10541643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2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Pirate parrot">
                <a:extLst>
                  <a:ext uri="{FF2B5EF4-FFF2-40B4-BE49-F238E27FC236}">
                    <a16:creationId xmlns:a16="http://schemas.microsoft.com/office/drawing/2014/main" id="{44068140-4BCD-4232-BBFD-430B938083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2673" y="2373287"/>
                <a:ext cx="4634064" cy="45531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42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2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126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575867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64B814F1-6F54-40E4-9B41-54292482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 3. (30%) Applying the trained model in Task 2 to three datasets in Task 1. Then,</a:t>
            </a:r>
            <a:b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report the performance metrics (Accuracy, F1-score...) for these datasets.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262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DC443A-A516-4730-A918-A1E865027E5A}"/>
              </a:ext>
            </a:extLst>
          </p:cNvPr>
          <p:cNvSpPr/>
          <p:nvPr/>
        </p:nvSpPr>
        <p:spPr>
          <a:xfrm>
            <a:off x="5970876" y="743798"/>
            <a:ext cx="5367529" cy="5367528"/>
          </a:xfrm>
          <a:prstGeom prst="ellipse">
            <a:avLst/>
          </a:prstGeom>
          <a:solidFill>
            <a:prstClr val="ltGray"/>
          </a:solidFill>
        </p:spPr>
      </p:sp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DB4092EA-7809-4992-81B2-13DE36048DE5}"/>
              </a:ext>
            </a:extLst>
          </p:cNvPr>
          <p:cNvSpPr/>
          <p:nvPr/>
        </p:nvSpPr>
        <p:spPr>
          <a:xfrm>
            <a:off x="5970876" y="743798"/>
            <a:ext cx="5367529" cy="5367528"/>
          </a:xfrm>
          <a:prstGeom prst="pie">
            <a:avLst>
              <a:gd name="adj1" fmla="val 16200000"/>
              <a:gd name="adj2" fmla="val 1080000"/>
            </a:avLst>
          </a:prstGeom>
          <a:solidFill>
            <a:schemeClr val="accent1"/>
          </a:solidFill>
        </p:spPr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561253-8573-4331-B925-FAEC5E343C75}"/>
              </a:ext>
            </a:extLst>
          </p:cNvPr>
          <p:cNvSpPr/>
          <p:nvPr/>
        </p:nvSpPr>
        <p:spPr>
          <a:xfrm>
            <a:off x="6373440" y="1146362"/>
            <a:ext cx="4562401" cy="4562400"/>
          </a:xfrm>
          <a:prstGeom prst="ellipse">
            <a:avLst/>
          </a:prstGeom>
          <a:solidFill>
            <a:prstClr val="white"/>
          </a:solidFill>
        </p:spPr>
      </p:sp>
      <p:pic>
        <p:nvPicPr>
          <p:cNvPr id="7" name="Graphic 6" descr="Phác thảo robot">
            <a:extLst>
              <a:ext uri="{FF2B5EF4-FFF2-40B4-BE49-F238E27FC236}">
                <a16:creationId xmlns:a16="http://schemas.microsoft.com/office/drawing/2014/main" id="{EFE115FD-005E-4805-8D69-2F4BA1508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8057" y="1870978"/>
            <a:ext cx="3113167" cy="3113168"/>
          </a:xfrm>
          <a:prstGeom prst="rect">
            <a:avLst/>
          </a:prstGeom>
          <a:solidFill>
            <a:prstClr val="white"/>
          </a:solidFill>
        </p:spPr>
      </p:pic>
    </p:spTree>
    <p:extLst>
      <p:ext uri="{BB962C8B-B14F-4D97-AF65-F5344CB8AC3E}">
        <p14:creationId xmlns:p14="http://schemas.microsoft.com/office/powerpoint/2010/main" val="1736700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44177248-AC5A-43A8-A406-C34010B73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3 does the same step as option part 2 must endcoding = 'utf-16'</a:t>
            </a:r>
            <a:b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hỗ dành sẵn cho Nội dung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71F00F66-E727-43A7-8B9C-B262F0B09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2143838"/>
            <a:ext cx="5708649" cy="25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83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126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575867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0E97C0A0-7DD2-416D-8855-88F0BB84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for listening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262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84597DCF-1E08-4DB4-9DCF-65E300F8D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0876" y="743798"/>
            <a:ext cx="5367528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1577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1421EA5-2CCB-4150-BE67-985761FA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1232BBD-7389-4307-BC21-ED99D8B81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85" y="2311239"/>
            <a:ext cx="6325384" cy="3908586"/>
          </a:xfrm>
        </p:spPr>
        <p:txBody>
          <a:bodyPr>
            <a:normAutofit/>
          </a:bodyPr>
          <a:lstStyle/>
          <a:p>
            <a:r>
              <a:rPr lang="en-US" sz="1900" dirty="0">
                <a:hlinkClick r:id="rId2"/>
              </a:rPr>
              <a:t>LSTM Sentiment Analysis | </a:t>
            </a:r>
            <a:r>
              <a:rPr lang="en-US" sz="1900" dirty="0" err="1">
                <a:hlinkClick r:id="rId2"/>
              </a:rPr>
              <a:t>Keras</a:t>
            </a:r>
            <a:r>
              <a:rPr lang="en-US" sz="1900" dirty="0">
                <a:hlinkClick r:id="rId2"/>
              </a:rPr>
              <a:t> | Kaggle</a:t>
            </a:r>
            <a:endParaRPr lang="en-US" sz="1900" dirty="0"/>
          </a:p>
          <a:p>
            <a:r>
              <a:rPr lang="en-US" sz="1900" dirty="0">
                <a:hlinkClick r:id="rId3"/>
              </a:rPr>
              <a:t>0dust/Sentiment-Analysis-with-Attention: Sentiment analysis using LSTM with attention mechanism in </a:t>
            </a:r>
            <a:r>
              <a:rPr lang="en-US" sz="1900" dirty="0" err="1">
                <a:hlinkClick r:id="rId3"/>
              </a:rPr>
              <a:t>keras</a:t>
            </a:r>
            <a:r>
              <a:rPr lang="en-US" sz="1900" dirty="0">
                <a:hlinkClick r:id="rId3"/>
              </a:rPr>
              <a:t>. (github.com)</a:t>
            </a:r>
            <a:endParaRPr lang="en-US" sz="1900" dirty="0"/>
          </a:p>
          <a:p>
            <a:r>
              <a:rPr lang="en-US" sz="1900" dirty="0" err="1">
                <a:hlinkClick r:id="rId4"/>
              </a:rPr>
              <a:t>pytorch</a:t>
            </a:r>
            <a:r>
              <a:rPr lang="en-US" sz="1900" dirty="0">
                <a:hlinkClick r:id="rId4"/>
              </a:rPr>
              <a:t>-sentiment-analysis/6 - Transformers for Sentiment </a:t>
            </a:r>
            <a:r>
              <a:rPr lang="en-US" sz="1900" dirty="0" err="1">
                <a:hlinkClick r:id="rId4"/>
              </a:rPr>
              <a:t>Analysis.ipynb</a:t>
            </a:r>
            <a:r>
              <a:rPr lang="en-US" sz="1900" dirty="0">
                <a:hlinkClick r:id="rId4"/>
              </a:rPr>
              <a:t> at master · </a:t>
            </a:r>
            <a:r>
              <a:rPr lang="en-US" sz="1900" dirty="0" err="1">
                <a:hlinkClick r:id="rId4"/>
              </a:rPr>
              <a:t>bentrevett</a:t>
            </a:r>
            <a:r>
              <a:rPr lang="en-US" sz="1900" dirty="0">
                <a:hlinkClick r:id="rId4"/>
              </a:rPr>
              <a:t>/</a:t>
            </a:r>
            <a:r>
              <a:rPr lang="en-US" sz="1900" dirty="0" err="1">
                <a:hlinkClick r:id="rId4"/>
              </a:rPr>
              <a:t>pytorch</a:t>
            </a:r>
            <a:r>
              <a:rPr lang="en-US" sz="1900" dirty="0">
                <a:hlinkClick r:id="rId4"/>
              </a:rPr>
              <a:t>-sentiment-analysis (github.com)</a:t>
            </a:r>
            <a:endParaRPr lang="en-US" sz="1900" dirty="0"/>
          </a:p>
        </p:txBody>
      </p:sp>
      <p:pic>
        <p:nvPicPr>
          <p:cNvPr id="7" name="Graphic 6" descr="Dấu vân tay">
            <a:extLst>
              <a:ext uri="{FF2B5EF4-FFF2-40B4-BE49-F238E27FC236}">
                <a16:creationId xmlns:a16="http://schemas.microsoft.com/office/drawing/2014/main" id="{4E404C31-ECFC-4997-99D2-1B3564BE5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966" y="2073897"/>
            <a:ext cx="4042233" cy="4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9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C6A5AE8-1FC5-48EC-A019-E8F526B2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Get a random Youtube comment from a video without using the Youtube API</a:t>
            </a:r>
            <a:b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hỗ dành sẵn cho Nội dung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D900E97D-6C28-4DC6-9929-878178CF1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59984"/>
            <a:ext cx="7225748" cy="393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777986F-BC73-47A0-97DD-9737DCEC7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Use lxml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9A325FB9-F978-4F83-9877-EC9BF3B08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lxml is a Pythonic, mature binding for the libxml2 and libxslt libraries. It provides safe and convenient access to these libraries using the ElementTree API.</a:t>
            </a:r>
          </a:p>
          <a:p>
            <a:r>
              <a:rPr lang="en-US" sz="2000" dirty="0"/>
              <a:t>It extends the Element Tree API significantly to offer support for XPath, RelaxNG, XML Schema, XSLT, C14N and much more.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962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hỗ dành sẵn cho Nội dung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97EC3D3C-2F94-4A5C-893A-F23DDC985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233" y="457200"/>
            <a:ext cx="111095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2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hỗ dành sẵn cho Nội dung 7">
            <a:extLst>
              <a:ext uri="{FF2B5EF4-FFF2-40B4-BE49-F238E27FC236}">
                <a16:creationId xmlns:a16="http://schemas.microsoft.com/office/drawing/2014/main" id="{3287909C-D1CA-41F9-8ED0-D271FE23C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41791"/>
            <a:ext cx="9240039" cy="5174420"/>
          </a:xfrm>
          <a:prstGeom prst="rect">
            <a:avLst/>
          </a:prstGeom>
        </p:spPr>
      </p:pic>
      <p:sp>
        <p:nvSpPr>
          <p:cNvPr id="30" name="Freeform: Shape 14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CE92FBE4-5A46-4139-A49B-0A757837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Task 2. (30%) Emotion Recognition for Vietnamese Social Media Text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490E2AF-868B-4CE2-9EA2-07290D5D1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1. Using training and validation sets of UIT-VSMEC (UIT-VSMEC.zip) for training your Emotion Recognition model (classification model).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Note: you can choose any technique in preprocessing, any classifier that you want.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2. Report the performance metrics (Accuracy, F1-score...) for the test set in UIT-VSMEC dataset.</a:t>
            </a:r>
          </a:p>
        </p:txBody>
      </p:sp>
    </p:spTree>
    <p:extLst>
      <p:ext uri="{BB962C8B-B14F-4D97-AF65-F5344CB8AC3E}">
        <p14:creationId xmlns:p14="http://schemas.microsoft.com/office/powerpoint/2010/main" val="370470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F26F2246-09FF-413D-8DCE-15580F60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b="1" dirty="0"/>
              <a:t>Sentiment Analysis:</a:t>
            </a:r>
            <a:r>
              <a:rPr lang="en-US" sz="5000" dirty="0"/>
              <a:t> 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5DFE5CC-7EC8-4467-90CD-5BAA8C12A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The process of computationally identifying and categorizing opinions expressed in a piece of text, especially in order to determine whether the writer's attitude towards a particular topic, product, etc. is Disgust (chán ghét), Enjoyment(thích thú), Anger (giận dữ), Surprise (ngạc nhiên), Sadness (buồn bã), Fear (sợ hãi),Other (khác).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Kiểu 3D 3" descr="Winking Face Emoji">
                <a:extLst>
                  <a:ext uri="{FF2B5EF4-FFF2-40B4-BE49-F238E27FC236}">
                    <a16:creationId xmlns:a16="http://schemas.microsoft.com/office/drawing/2014/main" id="{AE0F9E48-20EA-46A1-82AD-876E6D2763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4161694"/>
                  </p:ext>
                </p:extLst>
              </p:nvPr>
            </p:nvGraphicFramePr>
            <p:xfrm>
              <a:off x="6913230" y="1619084"/>
              <a:ext cx="3037881" cy="30378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881" cy="3037880"/>
                    </a:xfrm>
                    <a:prstGeom prst="rect">
                      <a:avLst/>
                    </a:prstGeom>
                  </am3d:spPr>
                  <am3d:camera>
                    <am3d:pos x="0" y="0" z="811935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754" d="1000000"/>
                    <am3d:preTrans dx="3" dy="-17908577" dz="-455776"/>
                    <am3d:scale>
                      <am3d:sx n="1000000" d="1000000"/>
                      <am3d:sy n="1000000" d="1000000"/>
                      <am3d:sz n="1000000" d="1000000"/>
                    </am3d:scale>
                    <am3d:rot ax="-316051" ay="1508505" az="-1345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Kiểu 3D 3" descr="Winking Face Emoji">
                <a:extLst>
                  <a:ext uri="{FF2B5EF4-FFF2-40B4-BE49-F238E27FC236}">
                    <a16:creationId xmlns:a16="http://schemas.microsoft.com/office/drawing/2014/main" id="{AE0F9E48-20EA-46A1-82AD-876E6D2763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3230" y="1619084"/>
                <a:ext cx="3037881" cy="30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071830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1268</Words>
  <Application>Microsoft Office PowerPoint</Application>
  <PresentationFormat>Màn hình rộng</PresentationFormat>
  <Paragraphs>346</Paragraphs>
  <Slides>38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Chủ đề Office</vt:lpstr>
      <vt:lpstr>Vietnamese Social Media Emotion Corpus  </vt:lpstr>
      <vt:lpstr>Group Member</vt:lpstr>
      <vt:lpstr>Collecting data</vt:lpstr>
      <vt:lpstr>Get a random Youtube comment from a video without using the Youtube API  </vt:lpstr>
      <vt:lpstr>Use lxml</vt:lpstr>
      <vt:lpstr>Bản trình bày PowerPoint</vt:lpstr>
      <vt:lpstr>Bản trình bày PowerPoint</vt:lpstr>
      <vt:lpstr>Task 2. (30%) Emotion Recognition for Vietnamese Social Media Text</vt:lpstr>
      <vt:lpstr>Sentiment Analysis: </vt:lpstr>
      <vt:lpstr>Data collection and analysis</vt:lpstr>
      <vt:lpstr>Table 1: Examples of emotion-labeled sentences.</vt:lpstr>
      <vt:lpstr>Table 2: Annotation agreement of the UIT-VSMEC corpus (%</vt:lpstr>
      <vt:lpstr>Table 3: Statistics of emotion labels of the UIT-VSMEC corpus</vt:lpstr>
      <vt:lpstr>Table 4: Distribution of emotion-annotated sentences according to the length of the sentence (%)</vt:lpstr>
      <vt:lpstr>Table 5: Experimental results by Orange3 of machine learning models on 1,000 emotion-annotated sentences from the UIT-VSMEC corpus (%)</vt:lpstr>
      <vt:lpstr>Table 6: Vietnamese abbreviations in the dataset.</vt:lpstr>
      <vt:lpstr>Table 7: Statistics of emotion-labeled sentences in training, validation and test sets.</vt:lpstr>
      <vt:lpstr>Table 8: Experimental results of the UIT-VSMEC corpus.</vt:lpstr>
      <vt:lpstr>Attention-based LSTM sentiment classifier.  </vt:lpstr>
      <vt:lpstr>First, we import data,model Word2Vec from GitHub</vt:lpstr>
      <vt:lpstr>Function reading pretrain word embedding library. The word embedding pretrain has been trained in new news, 300-way news </vt:lpstr>
      <vt:lpstr>Word Segmentation </vt:lpstr>
      <vt:lpstr>Delete Icon in data</vt:lpstr>
      <vt:lpstr>StopWord Vietnamese by undersea open source</vt:lpstr>
      <vt:lpstr> find maximum Sentence sequence length </vt:lpstr>
      <vt:lpstr>LSTM</vt:lpstr>
      <vt:lpstr>LSTM </vt:lpstr>
      <vt:lpstr>Build Mode</vt:lpstr>
      <vt:lpstr>Bản trình bày PowerPoint</vt:lpstr>
      <vt:lpstr>encoder </vt:lpstr>
      <vt:lpstr>decoder </vt:lpstr>
      <vt:lpstr>Report the performance metrics (Accuracy, F1-score...) </vt:lpstr>
      <vt:lpstr>Results on train dataset</vt:lpstr>
      <vt:lpstr>Results on sentence </vt:lpstr>
      <vt:lpstr>Task 3. (30%) Applying the trained model in Task 2 to three datasets in Task 1. Then, report the performance metrics (Accuracy, F1-score...) for these datasets.</vt:lpstr>
      <vt:lpstr>Part 3 does the same step as option part 2 must endcoding = 'utf-16' </vt:lpstr>
      <vt:lpstr>thank for listening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Vietnamese Social Media Emotion Corpus  </dc:title>
  <dc:creator>Office 365</dc:creator>
  <cp:lastModifiedBy>Office 365</cp:lastModifiedBy>
  <cp:revision>2</cp:revision>
  <dcterms:created xsi:type="dcterms:W3CDTF">2021-05-09T12:54:58Z</dcterms:created>
  <dcterms:modified xsi:type="dcterms:W3CDTF">2021-05-16T12:42:20Z</dcterms:modified>
</cp:coreProperties>
</file>